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handoutMasterIdLst>
    <p:handoutMasterId r:id="rId31"/>
  </p:handoutMasterIdLst>
  <p:sldIdLst>
    <p:sldId id="418" r:id="rId2"/>
    <p:sldId id="423" r:id="rId3"/>
    <p:sldId id="540" r:id="rId4"/>
    <p:sldId id="502" r:id="rId5"/>
    <p:sldId id="501" r:id="rId6"/>
    <p:sldId id="487" r:id="rId7"/>
    <p:sldId id="500" r:id="rId8"/>
    <p:sldId id="494" r:id="rId9"/>
    <p:sldId id="524" r:id="rId10"/>
    <p:sldId id="506" r:id="rId11"/>
    <p:sldId id="507" r:id="rId12"/>
    <p:sldId id="499" r:id="rId13"/>
    <p:sldId id="525" r:id="rId14"/>
    <p:sldId id="526" r:id="rId15"/>
    <p:sldId id="527" r:id="rId16"/>
    <p:sldId id="528" r:id="rId17"/>
    <p:sldId id="529" r:id="rId18"/>
    <p:sldId id="514" r:id="rId19"/>
    <p:sldId id="530" r:id="rId20"/>
    <p:sldId id="531" r:id="rId21"/>
    <p:sldId id="532" r:id="rId22"/>
    <p:sldId id="539" r:id="rId23"/>
    <p:sldId id="534" r:id="rId24"/>
    <p:sldId id="535" r:id="rId25"/>
    <p:sldId id="536" r:id="rId26"/>
    <p:sldId id="537" r:id="rId27"/>
    <p:sldId id="538" r:id="rId28"/>
    <p:sldId id="346" r:id="rId29"/>
  </p:sldIdLst>
  <p:sldSz cx="12192000" cy="6858000"/>
  <p:notesSz cx="6761163" cy="9942513"/>
  <p:custDataLst>
    <p:tags r:id="rId3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B7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8251" autoAdjust="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87370043706438E-2"/>
          <c:y val="7.4422720130306846E-2"/>
          <c:w val="0.94238368242580661"/>
          <c:h val="0.89884608569219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47-426F-A485-582E11EE9C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47-426F-A485-582E11EE9C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47-426F-A485-582E11EE9C9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Докторантура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85</c:v>
                </c:pt>
                <c:pt idx="2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847-426F-A485-582E11EE9C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8480F-D598-4A81-86B3-FAB32AD2A0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DC45F-DAA9-4507-ACAC-67E26DD72A31}">
      <dgm:prSet custT="1"/>
      <dgm:spPr/>
      <dgm:t>
        <a:bodyPr/>
        <a:lstStyle/>
        <a:p>
          <a:pPr rtl="0"/>
          <a:r>
            <a:rPr lang="ru-RU" sz="3600" dirty="0" smtClean="0"/>
            <a:t>«</a:t>
          </a:r>
          <a:r>
            <a:rPr lang="ru-RU" sz="3600" b="0" i="0" dirty="0" smtClean="0"/>
            <a:t>Академическая политика разрабатывается на основе действующего законодательства в области образования с учетом приоритетов и задач, стоящих перед вузом.</a:t>
          </a:r>
          <a:endParaRPr lang="ru-RU" sz="3600" dirty="0" smtClean="0"/>
        </a:p>
        <a:p>
          <a:r>
            <a:rPr lang="ru-RU" sz="3600" b="0" i="0" dirty="0" smtClean="0"/>
            <a:t>Структура и направления академической политики определяются вузом самостоятельно.»</a:t>
          </a:r>
        </a:p>
        <a:p>
          <a:r>
            <a:rPr lang="ru-RU" sz="2000" b="1" dirty="0" smtClean="0"/>
            <a:t>(Типовые правила деятельности организаций образования, реализующие образовательные программы высшего и послевузовского образования, утвержденные ППРК  от 17 мая 2013 г. №499)</a:t>
          </a:r>
          <a:endParaRPr lang="ru-RU" sz="2000" dirty="0"/>
        </a:p>
      </dgm:t>
    </dgm:pt>
    <dgm:pt modelId="{C9677D26-6FED-4F51-99E1-C153A1A1DE3D}" type="parTrans" cxnId="{D3F270AB-B903-42A5-B652-60B554A14D87}">
      <dgm:prSet/>
      <dgm:spPr/>
      <dgm:t>
        <a:bodyPr/>
        <a:lstStyle/>
        <a:p>
          <a:endParaRPr lang="ru-RU"/>
        </a:p>
      </dgm:t>
    </dgm:pt>
    <dgm:pt modelId="{4F607C49-B91C-4B3A-B948-4892B7646C2C}" type="sibTrans" cxnId="{D3F270AB-B903-42A5-B652-60B554A14D87}">
      <dgm:prSet/>
      <dgm:spPr/>
      <dgm:t>
        <a:bodyPr/>
        <a:lstStyle/>
        <a:p>
          <a:endParaRPr lang="ru-RU"/>
        </a:p>
      </dgm:t>
    </dgm:pt>
    <dgm:pt modelId="{FD5747B0-3BED-4C1F-9428-70FD21FF4C44}" type="pres">
      <dgm:prSet presAssocID="{CE38480F-D598-4A81-86B3-FAB32AD2A0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5648E6-6715-49DC-BB0A-BF4545E14D1C}" type="pres">
      <dgm:prSet presAssocID="{943DC45F-DAA9-4507-ACAC-67E26DD72A31}" presName="parentLin" presStyleCnt="0"/>
      <dgm:spPr/>
    </dgm:pt>
    <dgm:pt modelId="{753C0096-79C9-43B9-A40B-C37F1856EE2F}" type="pres">
      <dgm:prSet presAssocID="{943DC45F-DAA9-4507-ACAC-67E26DD72A3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46489C0-05C8-4A82-9512-720F8F701862}" type="pres">
      <dgm:prSet presAssocID="{943DC45F-DAA9-4507-ACAC-67E26DD72A31}" presName="parentText" presStyleLbl="node1" presStyleIdx="0" presStyleCnt="1" custScaleX="157466" custScaleY="2000000" custLinFactNeighborY="13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8F64-5A39-400F-85F6-A7F861B8C4C4}" type="pres">
      <dgm:prSet presAssocID="{943DC45F-DAA9-4507-ACAC-67E26DD72A31}" presName="negativeSpace" presStyleCnt="0"/>
      <dgm:spPr/>
    </dgm:pt>
    <dgm:pt modelId="{22664FF1-0B56-4D92-A00F-E5567EA22E32}" type="pres">
      <dgm:prSet presAssocID="{943DC45F-DAA9-4507-ACAC-67E26DD72A3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CF52309-4B86-470B-A3B8-6BA53276FEC4}" type="presOf" srcId="{943DC45F-DAA9-4507-ACAC-67E26DD72A31}" destId="{753C0096-79C9-43B9-A40B-C37F1856EE2F}" srcOrd="0" destOrd="0" presId="urn:microsoft.com/office/officeart/2005/8/layout/list1"/>
    <dgm:cxn modelId="{67E44BBC-C83C-4543-B0D1-E66B66BFE4AF}" type="presOf" srcId="{CE38480F-D598-4A81-86B3-FAB32AD2A0E5}" destId="{FD5747B0-3BED-4C1F-9428-70FD21FF4C44}" srcOrd="0" destOrd="0" presId="urn:microsoft.com/office/officeart/2005/8/layout/list1"/>
    <dgm:cxn modelId="{0B086F2D-D7BA-4379-B2C4-278E9FF3998E}" type="presOf" srcId="{943DC45F-DAA9-4507-ACAC-67E26DD72A31}" destId="{446489C0-05C8-4A82-9512-720F8F701862}" srcOrd="1" destOrd="0" presId="urn:microsoft.com/office/officeart/2005/8/layout/list1"/>
    <dgm:cxn modelId="{D3F270AB-B903-42A5-B652-60B554A14D87}" srcId="{CE38480F-D598-4A81-86B3-FAB32AD2A0E5}" destId="{943DC45F-DAA9-4507-ACAC-67E26DD72A31}" srcOrd="0" destOrd="0" parTransId="{C9677D26-6FED-4F51-99E1-C153A1A1DE3D}" sibTransId="{4F607C49-B91C-4B3A-B948-4892B7646C2C}"/>
    <dgm:cxn modelId="{2D640329-F02F-4488-96C7-9F1C7180B53E}" type="presParOf" srcId="{FD5747B0-3BED-4C1F-9428-70FD21FF4C44}" destId="{195648E6-6715-49DC-BB0A-BF4545E14D1C}" srcOrd="0" destOrd="0" presId="urn:microsoft.com/office/officeart/2005/8/layout/list1"/>
    <dgm:cxn modelId="{D5B1B9FF-42BC-44A6-891E-618BD28D8308}" type="presParOf" srcId="{195648E6-6715-49DC-BB0A-BF4545E14D1C}" destId="{753C0096-79C9-43B9-A40B-C37F1856EE2F}" srcOrd="0" destOrd="0" presId="urn:microsoft.com/office/officeart/2005/8/layout/list1"/>
    <dgm:cxn modelId="{AB42E583-1E33-4874-AAC5-D612217745A8}" type="presParOf" srcId="{195648E6-6715-49DC-BB0A-BF4545E14D1C}" destId="{446489C0-05C8-4A82-9512-720F8F701862}" srcOrd="1" destOrd="0" presId="urn:microsoft.com/office/officeart/2005/8/layout/list1"/>
    <dgm:cxn modelId="{754BC3FB-738A-4A7F-B12E-B3A4B60B1D61}" type="presParOf" srcId="{FD5747B0-3BED-4C1F-9428-70FD21FF4C44}" destId="{73AD8F64-5A39-400F-85F6-A7F861B8C4C4}" srcOrd="1" destOrd="0" presId="urn:microsoft.com/office/officeart/2005/8/layout/list1"/>
    <dgm:cxn modelId="{8757297D-AC5D-4478-B4E7-25066B35D545}" type="presParOf" srcId="{FD5747B0-3BED-4C1F-9428-70FD21FF4C44}" destId="{22664FF1-0B56-4D92-A00F-E5567EA22E3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E3E869-3D49-448E-B008-5EBE478CDD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EC19D-2071-4BAD-86F2-D82691A94E67}">
      <dgm:prSet/>
      <dgm:spPr/>
      <dgm:t>
        <a:bodyPr/>
        <a:lstStyle/>
        <a:p>
          <a:pPr rtl="0"/>
          <a:r>
            <a:rPr lang="ru-RU" dirty="0" smtClean="0"/>
            <a:t>1) вуз несет ответственность за качество предоставления образовательных услуг и обеспечение их качества</a:t>
          </a:r>
          <a:endParaRPr lang="ru-RU" dirty="0"/>
        </a:p>
      </dgm:t>
    </dgm:pt>
    <dgm:pt modelId="{A59D70A6-2DCC-4415-8907-367C97EDC9B5}" type="parTrans" cxnId="{9F8DC35A-5A30-443E-9B26-8E0A0BA24043}">
      <dgm:prSet/>
      <dgm:spPr/>
      <dgm:t>
        <a:bodyPr/>
        <a:lstStyle/>
        <a:p>
          <a:endParaRPr lang="ru-RU"/>
        </a:p>
      </dgm:t>
    </dgm:pt>
    <dgm:pt modelId="{7648818C-69E7-4EDD-A8A4-955655E01F24}" type="sibTrans" cxnId="{9F8DC35A-5A30-443E-9B26-8E0A0BA24043}">
      <dgm:prSet/>
      <dgm:spPr/>
      <dgm:t>
        <a:bodyPr/>
        <a:lstStyle/>
        <a:p>
          <a:endParaRPr lang="ru-RU"/>
        </a:p>
      </dgm:t>
    </dgm:pt>
    <dgm:pt modelId="{50664163-383F-466D-87D9-0056BB20BEAC}">
      <dgm:prSet/>
      <dgm:spPr/>
      <dgm:t>
        <a:bodyPr/>
        <a:lstStyle/>
        <a:p>
          <a:r>
            <a:rPr lang="ru-RU" dirty="0" smtClean="0"/>
            <a:t>2) обеспечение качества соответствует разнообразию систем высшего и послевузовского образования, учебных заведений, образовательных программ и обучающихся</a:t>
          </a:r>
          <a:endParaRPr lang="ru-RU" dirty="0"/>
        </a:p>
      </dgm:t>
    </dgm:pt>
    <dgm:pt modelId="{9AB29E36-C3B8-4F7D-B901-B829AEB61872}" type="parTrans" cxnId="{0A74A750-7491-4B77-922C-0083FE6F4400}">
      <dgm:prSet/>
      <dgm:spPr/>
      <dgm:t>
        <a:bodyPr/>
        <a:lstStyle/>
        <a:p>
          <a:endParaRPr lang="ru-RU"/>
        </a:p>
      </dgm:t>
    </dgm:pt>
    <dgm:pt modelId="{9DB742A8-0F81-49DC-8301-F8EFD4A0BAC8}" type="sibTrans" cxnId="{0A74A750-7491-4B77-922C-0083FE6F4400}">
      <dgm:prSet/>
      <dgm:spPr/>
      <dgm:t>
        <a:bodyPr/>
        <a:lstStyle/>
        <a:p>
          <a:endParaRPr lang="ru-RU"/>
        </a:p>
      </dgm:t>
    </dgm:pt>
    <dgm:pt modelId="{AC9AD356-7872-481F-B183-79EABEA17F1E}">
      <dgm:prSet/>
      <dgm:spPr/>
      <dgm:t>
        <a:bodyPr/>
        <a:lstStyle/>
        <a:p>
          <a:r>
            <a:rPr lang="ru-RU" dirty="0" smtClean="0"/>
            <a:t>3) обеспечение качества поддерживает развитие культуры качества</a:t>
          </a:r>
          <a:endParaRPr lang="ru-RU" dirty="0"/>
        </a:p>
      </dgm:t>
    </dgm:pt>
    <dgm:pt modelId="{23C43F78-58F8-4189-A0C9-77A900E88FA5}" type="parTrans" cxnId="{3AEC5CCC-D896-4CAA-B38C-F4F433F4D177}">
      <dgm:prSet/>
      <dgm:spPr/>
      <dgm:t>
        <a:bodyPr/>
        <a:lstStyle/>
        <a:p>
          <a:endParaRPr lang="ru-RU"/>
        </a:p>
      </dgm:t>
    </dgm:pt>
    <dgm:pt modelId="{9F86D9CE-B1D2-4C11-84CA-7AE1C8FDF422}" type="sibTrans" cxnId="{3AEC5CCC-D896-4CAA-B38C-F4F433F4D177}">
      <dgm:prSet/>
      <dgm:spPr/>
      <dgm:t>
        <a:bodyPr/>
        <a:lstStyle/>
        <a:p>
          <a:endParaRPr lang="ru-RU"/>
        </a:p>
      </dgm:t>
    </dgm:pt>
    <dgm:pt modelId="{F74956EB-EE1A-485E-8E1C-447B0800D1A2}">
      <dgm:prSet/>
      <dgm:spPr/>
      <dgm:t>
        <a:bodyPr/>
        <a:lstStyle/>
        <a:p>
          <a:r>
            <a:rPr lang="ru-RU" dirty="0" smtClean="0"/>
            <a:t>4) обеспечение качества учитывает потребности и ожидания обучающихся, всех других заинтересованных сторон и общества</a:t>
          </a:r>
          <a:endParaRPr lang="ru-RU" dirty="0"/>
        </a:p>
      </dgm:t>
    </dgm:pt>
    <dgm:pt modelId="{D85B8728-BFCA-48EF-B1B4-3BD5A4DC574B}" type="parTrans" cxnId="{AC18C015-B1E3-418A-9B2D-CF5568E7264D}">
      <dgm:prSet/>
      <dgm:spPr/>
      <dgm:t>
        <a:bodyPr/>
        <a:lstStyle/>
        <a:p>
          <a:endParaRPr lang="ru-RU"/>
        </a:p>
      </dgm:t>
    </dgm:pt>
    <dgm:pt modelId="{52BC7BFC-E99C-493F-B0C8-5E27B71F7C4B}" type="sibTrans" cxnId="{AC18C015-B1E3-418A-9B2D-CF5568E7264D}">
      <dgm:prSet/>
      <dgm:spPr/>
      <dgm:t>
        <a:bodyPr/>
        <a:lstStyle/>
        <a:p>
          <a:endParaRPr lang="ru-RU"/>
        </a:p>
      </dgm:t>
    </dgm:pt>
    <dgm:pt modelId="{2FB0A681-F9B1-4079-8DA0-49C13DAC5445}" type="pres">
      <dgm:prSet presAssocID="{04E3E869-3D49-448E-B008-5EBE478CDD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544CE43-4920-4C17-A13E-7F3372C79E75}" type="pres">
      <dgm:prSet presAssocID="{04E3E869-3D49-448E-B008-5EBE478CDDF8}" presName="Name1" presStyleCnt="0"/>
      <dgm:spPr/>
      <dgm:t>
        <a:bodyPr/>
        <a:lstStyle/>
        <a:p>
          <a:endParaRPr lang="ru-RU"/>
        </a:p>
      </dgm:t>
    </dgm:pt>
    <dgm:pt modelId="{23726014-558A-4B94-A356-49BCC1AE00D4}" type="pres">
      <dgm:prSet presAssocID="{04E3E869-3D49-448E-B008-5EBE478CDDF8}" presName="cycle" presStyleCnt="0"/>
      <dgm:spPr/>
      <dgm:t>
        <a:bodyPr/>
        <a:lstStyle/>
        <a:p>
          <a:endParaRPr lang="ru-RU"/>
        </a:p>
      </dgm:t>
    </dgm:pt>
    <dgm:pt modelId="{E070ECE9-D468-4420-A85C-2620F4072CB0}" type="pres">
      <dgm:prSet presAssocID="{04E3E869-3D49-448E-B008-5EBE478CDDF8}" presName="srcNode" presStyleLbl="node1" presStyleIdx="0" presStyleCnt="4"/>
      <dgm:spPr/>
      <dgm:t>
        <a:bodyPr/>
        <a:lstStyle/>
        <a:p>
          <a:endParaRPr lang="ru-RU"/>
        </a:p>
      </dgm:t>
    </dgm:pt>
    <dgm:pt modelId="{2FE1D8E3-B4A2-4041-810E-156C1F30FE1E}" type="pres">
      <dgm:prSet presAssocID="{04E3E869-3D49-448E-B008-5EBE478CDDF8}" presName="conn" presStyleLbl="parChTrans1D2" presStyleIdx="0" presStyleCnt="1"/>
      <dgm:spPr/>
      <dgm:t>
        <a:bodyPr/>
        <a:lstStyle/>
        <a:p>
          <a:endParaRPr lang="ru-RU"/>
        </a:p>
      </dgm:t>
    </dgm:pt>
    <dgm:pt modelId="{30B9C8C6-EAE4-4176-BA17-E94B456D2A24}" type="pres">
      <dgm:prSet presAssocID="{04E3E869-3D49-448E-B008-5EBE478CDDF8}" presName="extraNode" presStyleLbl="node1" presStyleIdx="0" presStyleCnt="4"/>
      <dgm:spPr/>
      <dgm:t>
        <a:bodyPr/>
        <a:lstStyle/>
        <a:p>
          <a:endParaRPr lang="ru-RU"/>
        </a:p>
      </dgm:t>
    </dgm:pt>
    <dgm:pt modelId="{DCA9A399-5DA1-4E8B-8AD6-EAE0CDB8696C}" type="pres">
      <dgm:prSet presAssocID="{04E3E869-3D49-448E-B008-5EBE478CDDF8}" presName="dstNode" presStyleLbl="node1" presStyleIdx="0" presStyleCnt="4"/>
      <dgm:spPr/>
      <dgm:t>
        <a:bodyPr/>
        <a:lstStyle/>
        <a:p>
          <a:endParaRPr lang="ru-RU"/>
        </a:p>
      </dgm:t>
    </dgm:pt>
    <dgm:pt modelId="{32438959-A3B0-439E-8020-250F932845BC}" type="pres">
      <dgm:prSet presAssocID="{021EC19D-2071-4BAD-86F2-D82691A94E6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125A0-EB13-47A2-8704-C12B406745CF}" type="pres">
      <dgm:prSet presAssocID="{021EC19D-2071-4BAD-86F2-D82691A94E67}" presName="accent_1" presStyleCnt="0"/>
      <dgm:spPr/>
      <dgm:t>
        <a:bodyPr/>
        <a:lstStyle/>
        <a:p>
          <a:endParaRPr lang="ru-RU"/>
        </a:p>
      </dgm:t>
    </dgm:pt>
    <dgm:pt modelId="{072F632B-2A63-40D0-9824-DA6BDE9012AD}" type="pres">
      <dgm:prSet presAssocID="{021EC19D-2071-4BAD-86F2-D82691A94E67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42C68D3E-E45C-4F54-ADA8-AAC9C6A86382}" type="pres">
      <dgm:prSet presAssocID="{50664163-383F-466D-87D9-0056BB20BEA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E029A-AB4A-412D-B8FC-B5952CF9957E}" type="pres">
      <dgm:prSet presAssocID="{50664163-383F-466D-87D9-0056BB20BEAC}" presName="accent_2" presStyleCnt="0"/>
      <dgm:spPr/>
      <dgm:t>
        <a:bodyPr/>
        <a:lstStyle/>
        <a:p>
          <a:endParaRPr lang="ru-RU"/>
        </a:p>
      </dgm:t>
    </dgm:pt>
    <dgm:pt modelId="{A50C6835-587A-45B6-8538-3DE01A310CEE}" type="pres">
      <dgm:prSet presAssocID="{50664163-383F-466D-87D9-0056BB20BEAC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21A1082F-6E77-4023-8CA7-461ADE8762EC}" type="pres">
      <dgm:prSet presAssocID="{AC9AD356-7872-481F-B183-79EABEA17F1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7D201-E805-4810-A7A6-9EAFED900D2D}" type="pres">
      <dgm:prSet presAssocID="{AC9AD356-7872-481F-B183-79EABEA17F1E}" presName="accent_3" presStyleCnt="0"/>
      <dgm:spPr/>
      <dgm:t>
        <a:bodyPr/>
        <a:lstStyle/>
        <a:p>
          <a:endParaRPr lang="ru-RU"/>
        </a:p>
      </dgm:t>
    </dgm:pt>
    <dgm:pt modelId="{081FCAB8-9AA3-4712-8EDD-ECB3931628E9}" type="pres">
      <dgm:prSet presAssocID="{AC9AD356-7872-481F-B183-79EABEA17F1E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31A48DDB-B318-464C-91D6-E4522BE3635C}" type="pres">
      <dgm:prSet presAssocID="{F74956EB-EE1A-485E-8E1C-447B0800D1A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A33C7-4FD0-494E-95C1-D06FB1D9763C}" type="pres">
      <dgm:prSet presAssocID="{F74956EB-EE1A-485E-8E1C-447B0800D1A2}" presName="accent_4" presStyleCnt="0"/>
      <dgm:spPr/>
      <dgm:t>
        <a:bodyPr/>
        <a:lstStyle/>
        <a:p>
          <a:endParaRPr lang="ru-RU"/>
        </a:p>
      </dgm:t>
    </dgm:pt>
    <dgm:pt modelId="{95304B44-FB3C-40DB-BBA9-42BE9B2116F0}" type="pres">
      <dgm:prSet presAssocID="{F74956EB-EE1A-485E-8E1C-447B0800D1A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0A74A750-7491-4B77-922C-0083FE6F4400}" srcId="{04E3E869-3D49-448E-B008-5EBE478CDDF8}" destId="{50664163-383F-466D-87D9-0056BB20BEAC}" srcOrd="1" destOrd="0" parTransId="{9AB29E36-C3B8-4F7D-B901-B829AEB61872}" sibTransId="{9DB742A8-0F81-49DC-8301-F8EFD4A0BAC8}"/>
    <dgm:cxn modelId="{023928D8-91C6-4C00-B538-96B93E064E01}" type="presOf" srcId="{F74956EB-EE1A-485E-8E1C-447B0800D1A2}" destId="{31A48DDB-B318-464C-91D6-E4522BE3635C}" srcOrd="0" destOrd="0" presId="urn:microsoft.com/office/officeart/2008/layout/VerticalCurvedList"/>
    <dgm:cxn modelId="{3EF05849-153E-4D87-87B9-DF2556784C5E}" type="presOf" srcId="{04E3E869-3D49-448E-B008-5EBE478CDDF8}" destId="{2FB0A681-F9B1-4079-8DA0-49C13DAC5445}" srcOrd="0" destOrd="0" presId="urn:microsoft.com/office/officeart/2008/layout/VerticalCurvedList"/>
    <dgm:cxn modelId="{4E6438E1-D955-4C5B-8F3B-D53E19C3477A}" type="presOf" srcId="{021EC19D-2071-4BAD-86F2-D82691A94E67}" destId="{32438959-A3B0-439E-8020-250F932845BC}" srcOrd="0" destOrd="0" presId="urn:microsoft.com/office/officeart/2008/layout/VerticalCurvedList"/>
    <dgm:cxn modelId="{2D6DC754-EFD3-4C91-832E-9646E4710B8E}" type="presOf" srcId="{50664163-383F-466D-87D9-0056BB20BEAC}" destId="{42C68D3E-E45C-4F54-ADA8-AAC9C6A86382}" srcOrd="0" destOrd="0" presId="urn:microsoft.com/office/officeart/2008/layout/VerticalCurvedList"/>
    <dgm:cxn modelId="{9F8DC35A-5A30-443E-9B26-8E0A0BA24043}" srcId="{04E3E869-3D49-448E-B008-5EBE478CDDF8}" destId="{021EC19D-2071-4BAD-86F2-D82691A94E67}" srcOrd="0" destOrd="0" parTransId="{A59D70A6-2DCC-4415-8907-367C97EDC9B5}" sibTransId="{7648818C-69E7-4EDD-A8A4-955655E01F24}"/>
    <dgm:cxn modelId="{504E112C-046B-497B-8411-4918CF3D6018}" type="presOf" srcId="{AC9AD356-7872-481F-B183-79EABEA17F1E}" destId="{21A1082F-6E77-4023-8CA7-461ADE8762EC}" srcOrd="0" destOrd="0" presId="urn:microsoft.com/office/officeart/2008/layout/VerticalCurvedList"/>
    <dgm:cxn modelId="{3AEC5CCC-D896-4CAA-B38C-F4F433F4D177}" srcId="{04E3E869-3D49-448E-B008-5EBE478CDDF8}" destId="{AC9AD356-7872-481F-B183-79EABEA17F1E}" srcOrd="2" destOrd="0" parTransId="{23C43F78-58F8-4189-A0C9-77A900E88FA5}" sibTransId="{9F86D9CE-B1D2-4C11-84CA-7AE1C8FDF422}"/>
    <dgm:cxn modelId="{AC18C015-B1E3-418A-9B2D-CF5568E7264D}" srcId="{04E3E869-3D49-448E-B008-5EBE478CDDF8}" destId="{F74956EB-EE1A-485E-8E1C-447B0800D1A2}" srcOrd="3" destOrd="0" parTransId="{D85B8728-BFCA-48EF-B1B4-3BD5A4DC574B}" sibTransId="{52BC7BFC-E99C-493F-B0C8-5E27B71F7C4B}"/>
    <dgm:cxn modelId="{AD1DBA30-70AF-4A0C-A735-E1DB35742C94}" type="presOf" srcId="{7648818C-69E7-4EDD-A8A4-955655E01F24}" destId="{2FE1D8E3-B4A2-4041-810E-156C1F30FE1E}" srcOrd="0" destOrd="0" presId="urn:microsoft.com/office/officeart/2008/layout/VerticalCurvedList"/>
    <dgm:cxn modelId="{14D3A7EB-4144-41FA-9D81-31BD50CC66D9}" type="presParOf" srcId="{2FB0A681-F9B1-4079-8DA0-49C13DAC5445}" destId="{3544CE43-4920-4C17-A13E-7F3372C79E75}" srcOrd="0" destOrd="0" presId="urn:microsoft.com/office/officeart/2008/layout/VerticalCurvedList"/>
    <dgm:cxn modelId="{93CAE3E4-D9FA-43A2-BBC0-D0A0FCF27B40}" type="presParOf" srcId="{3544CE43-4920-4C17-A13E-7F3372C79E75}" destId="{23726014-558A-4B94-A356-49BCC1AE00D4}" srcOrd="0" destOrd="0" presId="urn:microsoft.com/office/officeart/2008/layout/VerticalCurvedList"/>
    <dgm:cxn modelId="{B00FE3F7-0F56-44D0-BF85-AB699A03FF0B}" type="presParOf" srcId="{23726014-558A-4B94-A356-49BCC1AE00D4}" destId="{E070ECE9-D468-4420-A85C-2620F4072CB0}" srcOrd="0" destOrd="0" presId="urn:microsoft.com/office/officeart/2008/layout/VerticalCurvedList"/>
    <dgm:cxn modelId="{C6F0E471-D376-49BD-9EB7-68235025F517}" type="presParOf" srcId="{23726014-558A-4B94-A356-49BCC1AE00D4}" destId="{2FE1D8E3-B4A2-4041-810E-156C1F30FE1E}" srcOrd="1" destOrd="0" presId="urn:microsoft.com/office/officeart/2008/layout/VerticalCurvedList"/>
    <dgm:cxn modelId="{0CBA28C6-00B1-4128-908A-B304E2401D25}" type="presParOf" srcId="{23726014-558A-4B94-A356-49BCC1AE00D4}" destId="{30B9C8C6-EAE4-4176-BA17-E94B456D2A24}" srcOrd="2" destOrd="0" presId="urn:microsoft.com/office/officeart/2008/layout/VerticalCurvedList"/>
    <dgm:cxn modelId="{EFF63A2E-0181-4D98-B201-A17F74FA6227}" type="presParOf" srcId="{23726014-558A-4B94-A356-49BCC1AE00D4}" destId="{DCA9A399-5DA1-4E8B-8AD6-EAE0CDB8696C}" srcOrd="3" destOrd="0" presId="urn:microsoft.com/office/officeart/2008/layout/VerticalCurvedList"/>
    <dgm:cxn modelId="{A3DF1ADA-10A3-4BC7-9439-B07E0C057F1D}" type="presParOf" srcId="{3544CE43-4920-4C17-A13E-7F3372C79E75}" destId="{32438959-A3B0-439E-8020-250F932845BC}" srcOrd="1" destOrd="0" presId="urn:microsoft.com/office/officeart/2008/layout/VerticalCurvedList"/>
    <dgm:cxn modelId="{C657F90E-6B26-4108-9BF4-70F4B7947237}" type="presParOf" srcId="{3544CE43-4920-4C17-A13E-7F3372C79E75}" destId="{E3E125A0-EB13-47A2-8704-C12B406745CF}" srcOrd="2" destOrd="0" presId="urn:microsoft.com/office/officeart/2008/layout/VerticalCurvedList"/>
    <dgm:cxn modelId="{70083829-16B4-4838-A8C6-FB86129AC92F}" type="presParOf" srcId="{E3E125A0-EB13-47A2-8704-C12B406745CF}" destId="{072F632B-2A63-40D0-9824-DA6BDE9012AD}" srcOrd="0" destOrd="0" presId="urn:microsoft.com/office/officeart/2008/layout/VerticalCurvedList"/>
    <dgm:cxn modelId="{064D9EF0-60FF-47EA-BFFF-FD851FE860E1}" type="presParOf" srcId="{3544CE43-4920-4C17-A13E-7F3372C79E75}" destId="{42C68D3E-E45C-4F54-ADA8-AAC9C6A86382}" srcOrd="3" destOrd="0" presId="urn:microsoft.com/office/officeart/2008/layout/VerticalCurvedList"/>
    <dgm:cxn modelId="{1BFF5952-FC8C-4996-AC48-DDE6FAD4DF46}" type="presParOf" srcId="{3544CE43-4920-4C17-A13E-7F3372C79E75}" destId="{E51E029A-AB4A-412D-B8FC-B5952CF9957E}" srcOrd="4" destOrd="0" presId="urn:microsoft.com/office/officeart/2008/layout/VerticalCurvedList"/>
    <dgm:cxn modelId="{BDB7C28C-68D5-4A0B-B9DB-90CC721054BD}" type="presParOf" srcId="{E51E029A-AB4A-412D-B8FC-B5952CF9957E}" destId="{A50C6835-587A-45B6-8538-3DE01A310CEE}" srcOrd="0" destOrd="0" presId="urn:microsoft.com/office/officeart/2008/layout/VerticalCurvedList"/>
    <dgm:cxn modelId="{96B00056-80DA-4605-BF32-FAD071D8E1D6}" type="presParOf" srcId="{3544CE43-4920-4C17-A13E-7F3372C79E75}" destId="{21A1082F-6E77-4023-8CA7-461ADE8762EC}" srcOrd="5" destOrd="0" presId="urn:microsoft.com/office/officeart/2008/layout/VerticalCurvedList"/>
    <dgm:cxn modelId="{384F90A1-D414-4F7C-8DFA-5412C9011ABD}" type="presParOf" srcId="{3544CE43-4920-4C17-A13E-7F3372C79E75}" destId="{3287D201-E805-4810-A7A6-9EAFED900D2D}" srcOrd="6" destOrd="0" presId="urn:microsoft.com/office/officeart/2008/layout/VerticalCurvedList"/>
    <dgm:cxn modelId="{CF6AF7F5-9D61-4D1B-8F57-053AFE0140F1}" type="presParOf" srcId="{3287D201-E805-4810-A7A6-9EAFED900D2D}" destId="{081FCAB8-9AA3-4712-8EDD-ECB3931628E9}" srcOrd="0" destOrd="0" presId="urn:microsoft.com/office/officeart/2008/layout/VerticalCurvedList"/>
    <dgm:cxn modelId="{EF0B24F1-F571-4EA8-BCFB-93D915245EB3}" type="presParOf" srcId="{3544CE43-4920-4C17-A13E-7F3372C79E75}" destId="{31A48DDB-B318-464C-91D6-E4522BE3635C}" srcOrd="7" destOrd="0" presId="urn:microsoft.com/office/officeart/2008/layout/VerticalCurvedList"/>
    <dgm:cxn modelId="{DE70F458-89C2-444E-88D6-F46D764F3C56}" type="presParOf" srcId="{3544CE43-4920-4C17-A13E-7F3372C79E75}" destId="{08FA33C7-4FD0-494E-95C1-D06FB1D9763C}" srcOrd="8" destOrd="0" presId="urn:microsoft.com/office/officeart/2008/layout/VerticalCurvedList"/>
    <dgm:cxn modelId="{377F9E7F-1232-4707-9627-4678418EEE4E}" type="presParOf" srcId="{08FA33C7-4FD0-494E-95C1-D06FB1D9763C}" destId="{95304B44-FB3C-40DB-BBA9-42BE9B2116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E3E869-3D49-448E-B008-5EBE478CDD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EC19D-2071-4BAD-86F2-D82691A94E67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</a:rPr>
            <a:t>1) академическая независимость и целостность являются фундаментальными качествами университета;</a:t>
          </a:r>
          <a:endParaRPr lang="ru-RU" sz="2000" dirty="0">
            <a:solidFill>
              <a:schemeClr val="bg1"/>
            </a:solidFill>
          </a:endParaRPr>
        </a:p>
      </dgm:t>
    </dgm:pt>
    <dgm:pt modelId="{A59D70A6-2DCC-4415-8907-367C97EDC9B5}" type="parTrans" cxnId="{9F8DC35A-5A30-443E-9B26-8E0A0BA24043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7648818C-69E7-4EDD-A8A4-955655E01F24}" type="sibTrans" cxnId="{9F8DC35A-5A30-443E-9B26-8E0A0BA24043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50664163-383F-466D-87D9-0056BB20BEAC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2) хорошее преподавание, обучение и исследовательская деятельность для служения обществу наилучшим способом;</a:t>
          </a:r>
          <a:endParaRPr lang="ru-RU" sz="2000" dirty="0">
            <a:solidFill>
              <a:schemeClr val="bg1"/>
            </a:solidFill>
          </a:endParaRPr>
        </a:p>
      </dgm:t>
    </dgm:pt>
    <dgm:pt modelId="{9AB29E36-C3B8-4F7D-B901-B829AEB61872}" type="parTrans" cxnId="{0A74A750-7491-4B77-922C-0083FE6F4400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9DB742A8-0F81-49DC-8301-F8EFD4A0BAC8}" type="sibTrans" cxnId="{0A74A750-7491-4B77-922C-0083FE6F4400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AC9AD356-7872-481F-B183-79EABEA17F1E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3) академическая свобода является интеллектуальной и креативной базой университета ;</a:t>
          </a:r>
          <a:endParaRPr lang="ru-RU" sz="2000" dirty="0">
            <a:solidFill>
              <a:schemeClr val="bg1"/>
            </a:solidFill>
          </a:endParaRPr>
        </a:p>
      </dgm:t>
    </dgm:pt>
    <dgm:pt modelId="{23C43F78-58F8-4189-A0C9-77A900E88FA5}" type="parTrans" cxnId="{3AEC5CCC-D896-4CAA-B38C-F4F433F4D17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9F86D9CE-B1D2-4C11-84CA-7AE1C8FDF422}" type="sibTrans" cxnId="{3AEC5CCC-D896-4CAA-B38C-F4F433F4D17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F74956EB-EE1A-485E-8E1C-447B0800D1A2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4) самостоятельность факультетов в обучении, преподавании, исследовании, т.е. преподавательский состав и администрация  должны уважать точность, выполнять надлежащий самоконтроль, проявлять уважение к мнению других и, таким образом, обеспечивать академическую свободу студентов и их права доступа к университету.</a:t>
          </a:r>
          <a:endParaRPr lang="ru-RU" sz="2000" dirty="0">
            <a:solidFill>
              <a:schemeClr val="bg1"/>
            </a:solidFill>
          </a:endParaRPr>
        </a:p>
      </dgm:t>
    </dgm:pt>
    <dgm:pt modelId="{D85B8728-BFCA-48EF-B1B4-3BD5A4DC574B}" type="parTrans" cxnId="{AC18C015-B1E3-418A-9B2D-CF5568E7264D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52BC7BFC-E99C-493F-B0C8-5E27B71F7C4B}" type="sibTrans" cxnId="{AC18C015-B1E3-418A-9B2D-CF5568E7264D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FEF66BD3-B4F6-4C2D-ABA1-5FD4E502D12B}" type="pres">
      <dgm:prSet presAssocID="{04E3E869-3D49-448E-B008-5EBE478CDD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0206D-8F93-4BB7-AA8A-1962B72DF90D}" type="pres">
      <dgm:prSet presAssocID="{021EC19D-2071-4BAD-86F2-D82691A94E67}" presName="parentText" presStyleLbl="node1" presStyleIdx="0" presStyleCnt="4" custScaleY="52581" custLinFactY="-246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CB206-324D-4BC8-A1B3-7736F2705F32}" type="pres">
      <dgm:prSet presAssocID="{7648818C-69E7-4EDD-A8A4-955655E01F24}" presName="spacer" presStyleCnt="0"/>
      <dgm:spPr/>
    </dgm:pt>
    <dgm:pt modelId="{D4689599-A876-4F3F-A60F-B7198C0940AD}" type="pres">
      <dgm:prSet presAssocID="{50664163-383F-466D-87D9-0056BB20BEAC}" presName="parentText" presStyleLbl="node1" presStyleIdx="1" presStyleCnt="4" custScaleY="52069" custLinFactY="-27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249AD-FBA0-45CD-8FD0-17866D3DC94A}" type="pres">
      <dgm:prSet presAssocID="{9DB742A8-0F81-49DC-8301-F8EFD4A0BAC8}" presName="spacer" presStyleCnt="0"/>
      <dgm:spPr/>
    </dgm:pt>
    <dgm:pt modelId="{4C0D4C54-8668-4D8C-B922-E9F781B72F2B}" type="pres">
      <dgm:prSet presAssocID="{AC9AD356-7872-481F-B183-79EABEA17F1E}" presName="parentText" presStyleLbl="node1" presStyleIdx="2" presStyleCnt="4" custScaleY="57360" custLinFactNeighborY="-94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4DE9E-FAE4-4F9C-9A40-E21FF5D1E54A}" type="pres">
      <dgm:prSet presAssocID="{9F86D9CE-B1D2-4C11-84CA-7AE1C8FDF422}" presName="spacer" presStyleCnt="0"/>
      <dgm:spPr/>
    </dgm:pt>
    <dgm:pt modelId="{074DF63F-5411-4226-B8D7-88D8A262B3D3}" type="pres">
      <dgm:prSet presAssocID="{F74956EB-EE1A-485E-8E1C-447B0800D1A2}" presName="parentText" presStyleLbl="node1" presStyleIdx="3" presStyleCnt="4" custScaleY="85097" custLinFactY="-12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7F33D-37B7-4F04-B2FD-E14FBCDEB110}" type="presOf" srcId="{50664163-383F-466D-87D9-0056BB20BEAC}" destId="{D4689599-A876-4F3F-A60F-B7198C0940AD}" srcOrd="0" destOrd="0" presId="urn:microsoft.com/office/officeart/2005/8/layout/vList2"/>
    <dgm:cxn modelId="{57A937CF-0DA3-4E3B-91F1-6E3DE029FFD9}" type="presOf" srcId="{021EC19D-2071-4BAD-86F2-D82691A94E67}" destId="{6C80206D-8F93-4BB7-AA8A-1962B72DF90D}" srcOrd="0" destOrd="0" presId="urn:microsoft.com/office/officeart/2005/8/layout/vList2"/>
    <dgm:cxn modelId="{3AEC5CCC-D896-4CAA-B38C-F4F433F4D177}" srcId="{04E3E869-3D49-448E-B008-5EBE478CDDF8}" destId="{AC9AD356-7872-481F-B183-79EABEA17F1E}" srcOrd="2" destOrd="0" parTransId="{23C43F78-58F8-4189-A0C9-77A900E88FA5}" sibTransId="{9F86D9CE-B1D2-4C11-84CA-7AE1C8FDF422}"/>
    <dgm:cxn modelId="{6ECFE487-B199-414D-BB20-6AF439F710AA}" type="presOf" srcId="{F74956EB-EE1A-485E-8E1C-447B0800D1A2}" destId="{074DF63F-5411-4226-B8D7-88D8A262B3D3}" srcOrd="0" destOrd="0" presId="urn:microsoft.com/office/officeart/2005/8/layout/vList2"/>
    <dgm:cxn modelId="{DF83401D-62CE-490A-A8F8-E0C86573071F}" type="presOf" srcId="{04E3E869-3D49-448E-B008-5EBE478CDDF8}" destId="{FEF66BD3-B4F6-4C2D-ABA1-5FD4E502D12B}" srcOrd="0" destOrd="0" presId="urn:microsoft.com/office/officeart/2005/8/layout/vList2"/>
    <dgm:cxn modelId="{9F8DC35A-5A30-443E-9B26-8E0A0BA24043}" srcId="{04E3E869-3D49-448E-B008-5EBE478CDDF8}" destId="{021EC19D-2071-4BAD-86F2-D82691A94E67}" srcOrd="0" destOrd="0" parTransId="{A59D70A6-2DCC-4415-8907-367C97EDC9B5}" sibTransId="{7648818C-69E7-4EDD-A8A4-955655E01F24}"/>
    <dgm:cxn modelId="{26FFDD6D-84CC-4886-9F00-81E325664456}" type="presOf" srcId="{AC9AD356-7872-481F-B183-79EABEA17F1E}" destId="{4C0D4C54-8668-4D8C-B922-E9F781B72F2B}" srcOrd="0" destOrd="0" presId="urn:microsoft.com/office/officeart/2005/8/layout/vList2"/>
    <dgm:cxn modelId="{0A74A750-7491-4B77-922C-0083FE6F4400}" srcId="{04E3E869-3D49-448E-B008-5EBE478CDDF8}" destId="{50664163-383F-466D-87D9-0056BB20BEAC}" srcOrd="1" destOrd="0" parTransId="{9AB29E36-C3B8-4F7D-B901-B829AEB61872}" sibTransId="{9DB742A8-0F81-49DC-8301-F8EFD4A0BAC8}"/>
    <dgm:cxn modelId="{AC18C015-B1E3-418A-9B2D-CF5568E7264D}" srcId="{04E3E869-3D49-448E-B008-5EBE478CDDF8}" destId="{F74956EB-EE1A-485E-8E1C-447B0800D1A2}" srcOrd="3" destOrd="0" parTransId="{D85B8728-BFCA-48EF-B1B4-3BD5A4DC574B}" sibTransId="{52BC7BFC-E99C-493F-B0C8-5E27B71F7C4B}"/>
    <dgm:cxn modelId="{DC9277F5-7EA6-4210-8CB4-7DC386DB1C43}" type="presParOf" srcId="{FEF66BD3-B4F6-4C2D-ABA1-5FD4E502D12B}" destId="{6C80206D-8F93-4BB7-AA8A-1962B72DF90D}" srcOrd="0" destOrd="0" presId="urn:microsoft.com/office/officeart/2005/8/layout/vList2"/>
    <dgm:cxn modelId="{B73C274F-A2F7-4AE9-854C-82BA5698A519}" type="presParOf" srcId="{FEF66BD3-B4F6-4C2D-ABA1-5FD4E502D12B}" destId="{5D4CB206-324D-4BC8-A1B3-7736F2705F32}" srcOrd="1" destOrd="0" presId="urn:microsoft.com/office/officeart/2005/8/layout/vList2"/>
    <dgm:cxn modelId="{7CA82F38-F12E-41CA-BCD3-621B8B3B0D72}" type="presParOf" srcId="{FEF66BD3-B4F6-4C2D-ABA1-5FD4E502D12B}" destId="{D4689599-A876-4F3F-A60F-B7198C0940AD}" srcOrd="2" destOrd="0" presId="urn:microsoft.com/office/officeart/2005/8/layout/vList2"/>
    <dgm:cxn modelId="{322326ED-B1E2-4546-A54A-5891000E23E2}" type="presParOf" srcId="{FEF66BD3-B4F6-4C2D-ABA1-5FD4E502D12B}" destId="{561249AD-FBA0-45CD-8FD0-17866D3DC94A}" srcOrd="3" destOrd="0" presId="urn:microsoft.com/office/officeart/2005/8/layout/vList2"/>
    <dgm:cxn modelId="{9FFB3AF1-15AE-4A45-B5BE-7C2D4ECDCC2D}" type="presParOf" srcId="{FEF66BD3-B4F6-4C2D-ABA1-5FD4E502D12B}" destId="{4C0D4C54-8668-4D8C-B922-E9F781B72F2B}" srcOrd="4" destOrd="0" presId="urn:microsoft.com/office/officeart/2005/8/layout/vList2"/>
    <dgm:cxn modelId="{F38F2330-5380-48A2-9A30-91C2458D6BE5}" type="presParOf" srcId="{FEF66BD3-B4F6-4C2D-ABA1-5FD4E502D12B}" destId="{8DF4DE9E-FAE4-4F9C-9A40-E21FF5D1E54A}" srcOrd="5" destOrd="0" presId="urn:microsoft.com/office/officeart/2005/8/layout/vList2"/>
    <dgm:cxn modelId="{567AB7A7-D3F1-4F50-82A0-3B51B2DE0982}" type="presParOf" srcId="{FEF66BD3-B4F6-4C2D-ABA1-5FD4E502D12B}" destId="{074DF63F-5411-4226-B8D7-88D8A262B3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E3E869-3D49-448E-B008-5EBE478CDDF8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21EC19D-2071-4BAD-86F2-D82691A94E67}">
      <dgm:prSet custT="1"/>
      <dgm:spPr/>
      <dgm:t>
        <a:bodyPr/>
        <a:lstStyle/>
        <a:p>
          <a:pPr algn="just" rtl="0"/>
          <a:r>
            <a:rPr lang="ru-RU" sz="1800" dirty="0" smtClean="0"/>
            <a:t>- поощрение и поддержка высших учебных заведений в продвижении педагогических инноваций в </a:t>
          </a:r>
          <a:r>
            <a:rPr lang="ru-RU" sz="1800" dirty="0" err="1" smtClean="0"/>
            <a:t>студентоцентрированных</a:t>
          </a:r>
          <a:r>
            <a:rPr lang="ru-RU" sz="1800" dirty="0" smtClean="0"/>
            <a:t> обучающих контекстах и полном использовании потенциальных преимуществ цифровых технологий для обучения и преподавания;</a:t>
          </a:r>
          <a:endParaRPr lang="ru-RU" sz="1800" dirty="0"/>
        </a:p>
      </dgm:t>
    </dgm:pt>
    <dgm:pt modelId="{A59D70A6-2DCC-4415-8907-367C97EDC9B5}" type="parTrans" cxnId="{9F8DC35A-5A30-443E-9B26-8E0A0BA24043}">
      <dgm:prSet/>
      <dgm:spPr/>
      <dgm:t>
        <a:bodyPr/>
        <a:lstStyle/>
        <a:p>
          <a:endParaRPr lang="ru-RU" sz="1800"/>
        </a:p>
      </dgm:t>
    </dgm:pt>
    <dgm:pt modelId="{7648818C-69E7-4EDD-A8A4-955655E01F24}" type="sibTrans" cxnId="{9F8DC35A-5A30-443E-9B26-8E0A0BA24043}">
      <dgm:prSet/>
      <dgm:spPr/>
      <dgm:t>
        <a:bodyPr/>
        <a:lstStyle/>
        <a:p>
          <a:endParaRPr lang="ru-RU" sz="1800"/>
        </a:p>
      </dgm:t>
    </dgm:pt>
    <dgm:pt modelId="{13EAC0BD-2052-4DA8-8282-21FDCC2384E7}">
      <dgm:prSet custT="1"/>
      <dgm:spPr/>
      <dgm:t>
        <a:bodyPr/>
        <a:lstStyle/>
        <a:p>
          <a:pPr algn="just"/>
          <a:r>
            <a:rPr lang="ru-RU" sz="1800" dirty="0" smtClean="0"/>
            <a:t>- обеспечение прочной связи между преподаванием, обучением и исследованиями на всех уровнях обучения и создание стимулов для вузов, преподавателей и студентов с целью активизации деятельности, способствующей развитию творчества, инноваций и предпринимательства;</a:t>
          </a:r>
          <a:endParaRPr lang="ru-RU" sz="1800" dirty="0"/>
        </a:p>
      </dgm:t>
    </dgm:pt>
    <dgm:pt modelId="{BB3C4831-F02B-46C2-B745-D000523F0FFD}" type="parTrans" cxnId="{7EDEB1BD-7446-4624-BFA1-6F14E4C2113D}">
      <dgm:prSet/>
      <dgm:spPr/>
      <dgm:t>
        <a:bodyPr/>
        <a:lstStyle/>
        <a:p>
          <a:endParaRPr lang="ru-RU" sz="1800"/>
        </a:p>
      </dgm:t>
    </dgm:pt>
    <dgm:pt modelId="{87DB5226-44A7-4E9C-808A-37F0CE920A48}" type="sibTrans" cxnId="{7EDEB1BD-7446-4624-BFA1-6F14E4C2113D}">
      <dgm:prSet/>
      <dgm:spPr/>
      <dgm:t>
        <a:bodyPr/>
        <a:lstStyle/>
        <a:p>
          <a:endParaRPr lang="ru-RU" sz="1800"/>
        </a:p>
      </dgm:t>
    </dgm:pt>
    <dgm:pt modelId="{6553045F-A677-45C7-B66D-45C7A33E5F96}">
      <dgm:prSet custT="1"/>
      <dgm:spPr/>
      <dgm:t>
        <a:bodyPr/>
        <a:lstStyle/>
        <a:p>
          <a:pPr algn="just"/>
          <a:r>
            <a:rPr lang="ru-RU" sz="1800" dirty="0" smtClean="0"/>
            <a:t>- образовательные программы должны позволить студентам развивать компетенции, которые могут наилучшим образом удовлетворить личные стремления и потребности общества путем эффективных обучающих мероприятий. Это должно поддерживаться за счет прозрачных описаний результатов обучения и учебной нагрузки, гибких путей обучения и соответствующих методов преподавания и оценки; </a:t>
          </a:r>
          <a:endParaRPr lang="ru-RU" sz="1800" dirty="0"/>
        </a:p>
      </dgm:t>
    </dgm:pt>
    <dgm:pt modelId="{948337E5-6A35-41AF-96F9-5534541462A6}" type="parTrans" cxnId="{1AF9D1AA-D39C-45F4-8EFE-EBB26995B71E}">
      <dgm:prSet/>
      <dgm:spPr/>
      <dgm:t>
        <a:bodyPr/>
        <a:lstStyle/>
        <a:p>
          <a:endParaRPr lang="ru-RU" sz="1800"/>
        </a:p>
      </dgm:t>
    </dgm:pt>
    <dgm:pt modelId="{E5A6D208-BAF0-4AE8-B640-0272E4432F24}" type="sibTrans" cxnId="{1AF9D1AA-D39C-45F4-8EFE-EBB26995B71E}">
      <dgm:prSet/>
      <dgm:spPr/>
      <dgm:t>
        <a:bodyPr/>
        <a:lstStyle/>
        <a:p>
          <a:endParaRPr lang="ru-RU" sz="1800"/>
        </a:p>
      </dgm:t>
    </dgm:pt>
    <dgm:pt modelId="{F8CB063A-C71D-49AC-A8F8-1992A6DAB596}">
      <dgm:prSet custT="1"/>
      <dgm:spPr/>
      <dgm:t>
        <a:bodyPr/>
        <a:lstStyle/>
        <a:p>
          <a:pPr algn="just"/>
          <a:r>
            <a:rPr lang="ru-RU" sz="1800" dirty="0" smtClean="0"/>
            <a:t>- необходимо признавать и стимулировать эффективное преподавание, обеспечивать возможности для укрепления академических компетенций преподавателей; </a:t>
          </a:r>
          <a:endParaRPr lang="ru-RU" sz="1800" dirty="0"/>
        </a:p>
      </dgm:t>
    </dgm:pt>
    <dgm:pt modelId="{A94B934D-64F0-42C4-8533-EF5EF00AEB15}" type="parTrans" cxnId="{6372C222-97B5-44BB-B98B-49B262FEBA70}">
      <dgm:prSet/>
      <dgm:spPr/>
      <dgm:t>
        <a:bodyPr/>
        <a:lstStyle/>
        <a:p>
          <a:endParaRPr lang="ru-RU" sz="1800"/>
        </a:p>
      </dgm:t>
    </dgm:pt>
    <dgm:pt modelId="{7EE2BAE5-658C-463D-A3FD-684E2A30E188}" type="sibTrans" cxnId="{6372C222-97B5-44BB-B98B-49B262FEBA70}">
      <dgm:prSet/>
      <dgm:spPr/>
      <dgm:t>
        <a:bodyPr/>
        <a:lstStyle/>
        <a:p>
          <a:endParaRPr lang="ru-RU" sz="1800"/>
        </a:p>
      </dgm:t>
    </dgm:pt>
    <dgm:pt modelId="{5A99D708-CE5F-4314-86AD-6D494E9362A2}">
      <dgm:prSet custT="1"/>
      <dgm:spPr/>
      <dgm:t>
        <a:bodyPr/>
        <a:lstStyle/>
        <a:p>
          <a:pPr algn="just"/>
          <a:r>
            <a:rPr lang="ru-RU" sz="1800" dirty="0" smtClean="0"/>
            <a:t>- активное вовлечение студентов, как полноценных членов академического сообщества, также как и других </a:t>
          </a:r>
          <a:r>
            <a:rPr lang="ru-RU" sz="1800" dirty="0" err="1" smtClean="0"/>
            <a:t>стейкхолдеров</a:t>
          </a:r>
          <a:r>
            <a:rPr lang="ru-RU" sz="1800" dirty="0" smtClean="0"/>
            <a:t>, в разработку учебных программ и обеспечение качества.</a:t>
          </a:r>
          <a:endParaRPr lang="ru-RU" sz="1800" dirty="0"/>
        </a:p>
      </dgm:t>
    </dgm:pt>
    <dgm:pt modelId="{E2E6969E-DEAC-42D5-95F2-BF63F0D5329A}" type="parTrans" cxnId="{DAF91B3B-5FD6-4DFC-9384-30E94C577B35}">
      <dgm:prSet/>
      <dgm:spPr/>
      <dgm:t>
        <a:bodyPr/>
        <a:lstStyle/>
        <a:p>
          <a:endParaRPr lang="ru-RU" sz="1800"/>
        </a:p>
      </dgm:t>
    </dgm:pt>
    <dgm:pt modelId="{83BEBE0D-2A45-4DEE-87D7-A310CC72B873}" type="sibTrans" cxnId="{DAF91B3B-5FD6-4DFC-9384-30E94C577B35}">
      <dgm:prSet/>
      <dgm:spPr/>
      <dgm:t>
        <a:bodyPr/>
        <a:lstStyle/>
        <a:p>
          <a:endParaRPr lang="ru-RU" sz="1800"/>
        </a:p>
      </dgm:t>
    </dgm:pt>
    <dgm:pt modelId="{9FDD3B53-1E75-438A-9276-7B582D2DB53D}" type="pres">
      <dgm:prSet presAssocID="{04E3E869-3D49-448E-B008-5EBE478CDD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01665B-E52E-4DAD-BE6C-582F0DD9B64D}" type="pres">
      <dgm:prSet presAssocID="{021EC19D-2071-4BAD-86F2-D82691A94E67}" presName="thickLine" presStyleLbl="alignNode1" presStyleIdx="0" presStyleCnt="5"/>
      <dgm:spPr/>
    </dgm:pt>
    <dgm:pt modelId="{0FE53133-E139-4A5F-935C-29479ED83CC6}" type="pres">
      <dgm:prSet presAssocID="{021EC19D-2071-4BAD-86F2-D82691A94E67}" presName="horz1" presStyleCnt="0"/>
      <dgm:spPr/>
    </dgm:pt>
    <dgm:pt modelId="{7A8FA509-4437-42E4-B1E0-32E9198536DE}" type="pres">
      <dgm:prSet presAssocID="{021EC19D-2071-4BAD-86F2-D82691A94E67}" presName="tx1" presStyleLbl="revTx" presStyleIdx="0" presStyleCnt="5"/>
      <dgm:spPr/>
      <dgm:t>
        <a:bodyPr/>
        <a:lstStyle/>
        <a:p>
          <a:endParaRPr lang="ru-RU"/>
        </a:p>
      </dgm:t>
    </dgm:pt>
    <dgm:pt modelId="{FC537834-859C-45AD-B111-CA2140E3EAFD}" type="pres">
      <dgm:prSet presAssocID="{021EC19D-2071-4BAD-86F2-D82691A94E67}" presName="vert1" presStyleCnt="0"/>
      <dgm:spPr/>
    </dgm:pt>
    <dgm:pt modelId="{65749BB1-EDBB-4F91-8864-E9D246F7FE6F}" type="pres">
      <dgm:prSet presAssocID="{13EAC0BD-2052-4DA8-8282-21FDCC2384E7}" presName="thickLine" presStyleLbl="alignNode1" presStyleIdx="1" presStyleCnt="5"/>
      <dgm:spPr/>
    </dgm:pt>
    <dgm:pt modelId="{00E2F430-7333-4E3D-91C2-18DC91C35560}" type="pres">
      <dgm:prSet presAssocID="{13EAC0BD-2052-4DA8-8282-21FDCC2384E7}" presName="horz1" presStyleCnt="0"/>
      <dgm:spPr/>
    </dgm:pt>
    <dgm:pt modelId="{7C6254CC-0919-41EB-9328-42C6BA9E79F8}" type="pres">
      <dgm:prSet presAssocID="{13EAC0BD-2052-4DA8-8282-21FDCC2384E7}" presName="tx1" presStyleLbl="revTx" presStyleIdx="1" presStyleCnt="5"/>
      <dgm:spPr/>
      <dgm:t>
        <a:bodyPr/>
        <a:lstStyle/>
        <a:p>
          <a:endParaRPr lang="ru-RU"/>
        </a:p>
      </dgm:t>
    </dgm:pt>
    <dgm:pt modelId="{1BAA8478-9089-444B-A12F-037977A564DE}" type="pres">
      <dgm:prSet presAssocID="{13EAC0BD-2052-4DA8-8282-21FDCC2384E7}" presName="vert1" presStyleCnt="0"/>
      <dgm:spPr/>
    </dgm:pt>
    <dgm:pt modelId="{FD178B89-50E3-442F-879E-B6EDAF111CCB}" type="pres">
      <dgm:prSet presAssocID="{6553045F-A677-45C7-B66D-45C7A33E5F96}" presName="thickLine" presStyleLbl="alignNode1" presStyleIdx="2" presStyleCnt="5"/>
      <dgm:spPr/>
    </dgm:pt>
    <dgm:pt modelId="{BB5F2213-481A-4DD8-ADB0-0AF4D7A7B116}" type="pres">
      <dgm:prSet presAssocID="{6553045F-A677-45C7-B66D-45C7A33E5F96}" presName="horz1" presStyleCnt="0"/>
      <dgm:spPr/>
    </dgm:pt>
    <dgm:pt modelId="{B71A80C7-3259-447A-BD7C-45751ED540D7}" type="pres">
      <dgm:prSet presAssocID="{6553045F-A677-45C7-B66D-45C7A33E5F96}" presName="tx1" presStyleLbl="revTx" presStyleIdx="2" presStyleCnt="5" custScaleY="120600"/>
      <dgm:spPr/>
      <dgm:t>
        <a:bodyPr/>
        <a:lstStyle/>
        <a:p>
          <a:endParaRPr lang="ru-RU"/>
        </a:p>
      </dgm:t>
    </dgm:pt>
    <dgm:pt modelId="{FF96278A-CAAF-40DE-B08C-E7EEF6A22782}" type="pres">
      <dgm:prSet presAssocID="{6553045F-A677-45C7-B66D-45C7A33E5F96}" presName="vert1" presStyleCnt="0"/>
      <dgm:spPr/>
    </dgm:pt>
    <dgm:pt modelId="{9A895F6F-90A1-4C16-BDB0-0FAFE58ED276}" type="pres">
      <dgm:prSet presAssocID="{F8CB063A-C71D-49AC-A8F8-1992A6DAB596}" presName="thickLine" presStyleLbl="alignNode1" presStyleIdx="3" presStyleCnt="5"/>
      <dgm:spPr/>
    </dgm:pt>
    <dgm:pt modelId="{048F58CE-55E4-4CD3-8E34-345378D242CB}" type="pres">
      <dgm:prSet presAssocID="{F8CB063A-C71D-49AC-A8F8-1992A6DAB596}" presName="horz1" presStyleCnt="0"/>
      <dgm:spPr/>
    </dgm:pt>
    <dgm:pt modelId="{663A5086-0BAF-4F56-A2B3-E03615C208FE}" type="pres">
      <dgm:prSet presAssocID="{F8CB063A-C71D-49AC-A8F8-1992A6DAB596}" presName="tx1" presStyleLbl="revTx" presStyleIdx="3" presStyleCnt="5" custScaleY="74325"/>
      <dgm:spPr/>
      <dgm:t>
        <a:bodyPr/>
        <a:lstStyle/>
        <a:p>
          <a:endParaRPr lang="ru-RU"/>
        </a:p>
      </dgm:t>
    </dgm:pt>
    <dgm:pt modelId="{C83B8B9B-BF97-4662-B249-82B027032DA4}" type="pres">
      <dgm:prSet presAssocID="{F8CB063A-C71D-49AC-A8F8-1992A6DAB596}" presName="vert1" presStyleCnt="0"/>
      <dgm:spPr/>
    </dgm:pt>
    <dgm:pt modelId="{7CFD7CE0-9BC7-4E37-A805-352EE92DD23B}" type="pres">
      <dgm:prSet presAssocID="{5A99D708-CE5F-4314-86AD-6D494E9362A2}" presName="thickLine" presStyleLbl="alignNode1" presStyleIdx="4" presStyleCnt="5"/>
      <dgm:spPr/>
    </dgm:pt>
    <dgm:pt modelId="{4CCE6064-D1CB-4AD8-998C-35FDFA630E06}" type="pres">
      <dgm:prSet presAssocID="{5A99D708-CE5F-4314-86AD-6D494E9362A2}" presName="horz1" presStyleCnt="0"/>
      <dgm:spPr/>
    </dgm:pt>
    <dgm:pt modelId="{FEC2B32E-2C30-427B-8861-038FDAC2D4FC}" type="pres">
      <dgm:prSet presAssocID="{5A99D708-CE5F-4314-86AD-6D494E9362A2}" presName="tx1" presStyleLbl="revTx" presStyleIdx="4" presStyleCnt="5"/>
      <dgm:spPr/>
      <dgm:t>
        <a:bodyPr/>
        <a:lstStyle/>
        <a:p>
          <a:endParaRPr lang="ru-RU"/>
        </a:p>
      </dgm:t>
    </dgm:pt>
    <dgm:pt modelId="{3661D702-AAFC-40A6-BB71-566513E371B1}" type="pres">
      <dgm:prSet presAssocID="{5A99D708-CE5F-4314-86AD-6D494E9362A2}" presName="vert1" presStyleCnt="0"/>
      <dgm:spPr/>
    </dgm:pt>
  </dgm:ptLst>
  <dgm:cxnLst>
    <dgm:cxn modelId="{9F8DC35A-5A30-443E-9B26-8E0A0BA24043}" srcId="{04E3E869-3D49-448E-B008-5EBE478CDDF8}" destId="{021EC19D-2071-4BAD-86F2-D82691A94E67}" srcOrd="0" destOrd="0" parTransId="{A59D70A6-2DCC-4415-8907-367C97EDC9B5}" sibTransId="{7648818C-69E7-4EDD-A8A4-955655E01F24}"/>
    <dgm:cxn modelId="{6372C222-97B5-44BB-B98B-49B262FEBA70}" srcId="{04E3E869-3D49-448E-B008-5EBE478CDDF8}" destId="{F8CB063A-C71D-49AC-A8F8-1992A6DAB596}" srcOrd="3" destOrd="0" parTransId="{A94B934D-64F0-42C4-8533-EF5EF00AEB15}" sibTransId="{7EE2BAE5-658C-463D-A3FD-684E2A30E188}"/>
    <dgm:cxn modelId="{5396447A-8956-47A9-98B3-2C2B4A7B95B3}" type="presOf" srcId="{13EAC0BD-2052-4DA8-8282-21FDCC2384E7}" destId="{7C6254CC-0919-41EB-9328-42C6BA9E79F8}" srcOrd="0" destOrd="0" presId="urn:microsoft.com/office/officeart/2008/layout/LinedList"/>
    <dgm:cxn modelId="{8C6F3D93-D702-4155-AEAB-166C52F7A8BB}" type="presOf" srcId="{5A99D708-CE5F-4314-86AD-6D494E9362A2}" destId="{FEC2B32E-2C30-427B-8861-038FDAC2D4FC}" srcOrd="0" destOrd="0" presId="urn:microsoft.com/office/officeart/2008/layout/LinedList"/>
    <dgm:cxn modelId="{48BA9AF5-BBED-4538-8CE3-F21BFBF8EB31}" type="presOf" srcId="{021EC19D-2071-4BAD-86F2-D82691A94E67}" destId="{7A8FA509-4437-42E4-B1E0-32E9198536DE}" srcOrd="0" destOrd="0" presId="urn:microsoft.com/office/officeart/2008/layout/LinedList"/>
    <dgm:cxn modelId="{47285E2D-8C69-4E8C-BAB6-58BC733838A4}" type="presOf" srcId="{F8CB063A-C71D-49AC-A8F8-1992A6DAB596}" destId="{663A5086-0BAF-4F56-A2B3-E03615C208FE}" srcOrd="0" destOrd="0" presId="urn:microsoft.com/office/officeart/2008/layout/LinedList"/>
    <dgm:cxn modelId="{2D3434CB-B0E6-42F7-8FB6-EF13D6DF7E61}" type="presOf" srcId="{04E3E869-3D49-448E-B008-5EBE478CDDF8}" destId="{9FDD3B53-1E75-438A-9276-7B582D2DB53D}" srcOrd="0" destOrd="0" presId="urn:microsoft.com/office/officeart/2008/layout/LinedList"/>
    <dgm:cxn modelId="{DAF91B3B-5FD6-4DFC-9384-30E94C577B35}" srcId="{04E3E869-3D49-448E-B008-5EBE478CDDF8}" destId="{5A99D708-CE5F-4314-86AD-6D494E9362A2}" srcOrd="4" destOrd="0" parTransId="{E2E6969E-DEAC-42D5-95F2-BF63F0D5329A}" sibTransId="{83BEBE0D-2A45-4DEE-87D7-A310CC72B873}"/>
    <dgm:cxn modelId="{1AF9D1AA-D39C-45F4-8EFE-EBB26995B71E}" srcId="{04E3E869-3D49-448E-B008-5EBE478CDDF8}" destId="{6553045F-A677-45C7-B66D-45C7A33E5F96}" srcOrd="2" destOrd="0" parTransId="{948337E5-6A35-41AF-96F9-5534541462A6}" sibTransId="{E5A6D208-BAF0-4AE8-B640-0272E4432F24}"/>
    <dgm:cxn modelId="{7EDEB1BD-7446-4624-BFA1-6F14E4C2113D}" srcId="{04E3E869-3D49-448E-B008-5EBE478CDDF8}" destId="{13EAC0BD-2052-4DA8-8282-21FDCC2384E7}" srcOrd="1" destOrd="0" parTransId="{BB3C4831-F02B-46C2-B745-D000523F0FFD}" sibTransId="{87DB5226-44A7-4E9C-808A-37F0CE920A48}"/>
    <dgm:cxn modelId="{EF8860F6-19CF-440B-A75C-7069683D656A}" type="presOf" srcId="{6553045F-A677-45C7-B66D-45C7A33E5F96}" destId="{B71A80C7-3259-447A-BD7C-45751ED540D7}" srcOrd="0" destOrd="0" presId="urn:microsoft.com/office/officeart/2008/layout/LinedList"/>
    <dgm:cxn modelId="{E7BD9E84-4AE3-4012-BAA7-77E9272C8D06}" type="presParOf" srcId="{9FDD3B53-1E75-438A-9276-7B582D2DB53D}" destId="{4301665B-E52E-4DAD-BE6C-582F0DD9B64D}" srcOrd="0" destOrd="0" presId="urn:microsoft.com/office/officeart/2008/layout/LinedList"/>
    <dgm:cxn modelId="{BEDC3FE0-D8EB-4B46-9D5A-675916621A06}" type="presParOf" srcId="{9FDD3B53-1E75-438A-9276-7B582D2DB53D}" destId="{0FE53133-E139-4A5F-935C-29479ED83CC6}" srcOrd="1" destOrd="0" presId="urn:microsoft.com/office/officeart/2008/layout/LinedList"/>
    <dgm:cxn modelId="{43AAE768-5A18-4F14-83AB-1E90E600837B}" type="presParOf" srcId="{0FE53133-E139-4A5F-935C-29479ED83CC6}" destId="{7A8FA509-4437-42E4-B1E0-32E9198536DE}" srcOrd="0" destOrd="0" presId="urn:microsoft.com/office/officeart/2008/layout/LinedList"/>
    <dgm:cxn modelId="{77C7AE51-74DC-435D-9EB3-C46364AB9807}" type="presParOf" srcId="{0FE53133-E139-4A5F-935C-29479ED83CC6}" destId="{FC537834-859C-45AD-B111-CA2140E3EAFD}" srcOrd="1" destOrd="0" presId="urn:microsoft.com/office/officeart/2008/layout/LinedList"/>
    <dgm:cxn modelId="{C1E46D00-84F6-4C83-8A59-3908AB41D82F}" type="presParOf" srcId="{9FDD3B53-1E75-438A-9276-7B582D2DB53D}" destId="{65749BB1-EDBB-4F91-8864-E9D246F7FE6F}" srcOrd="2" destOrd="0" presId="urn:microsoft.com/office/officeart/2008/layout/LinedList"/>
    <dgm:cxn modelId="{050A9F37-7FFA-47A2-B7D3-A3FEE733837D}" type="presParOf" srcId="{9FDD3B53-1E75-438A-9276-7B582D2DB53D}" destId="{00E2F430-7333-4E3D-91C2-18DC91C35560}" srcOrd="3" destOrd="0" presId="urn:microsoft.com/office/officeart/2008/layout/LinedList"/>
    <dgm:cxn modelId="{EA7FE360-033B-4E4E-BE86-D5ABB32FB30A}" type="presParOf" srcId="{00E2F430-7333-4E3D-91C2-18DC91C35560}" destId="{7C6254CC-0919-41EB-9328-42C6BA9E79F8}" srcOrd="0" destOrd="0" presId="urn:microsoft.com/office/officeart/2008/layout/LinedList"/>
    <dgm:cxn modelId="{520AA8AB-33AA-4C3D-8954-0A3C47FA5263}" type="presParOf" srcId="{00E2F430-7333-4E3D-91C2-18DC91C35560}" destId="{1BAA8478-9089-444B-A12F-037977A564DE}" srcOrd="1" destOrd="0" presId="urn:microsoft.com/office/officeart/2008/layout/LinedList"/>
    <dgm:cxn modelId="{5519D308-1007-4F07-92E6-964D7DE8E228}" type="presParOf" srcId="{9FDD3B53-1E75-438A-9276-7B582D2DB53D}" destId="{FD178B89-50E3-442F-879E-B6EDAF111CCB}" srcOrd="4" destOrd="0" presId="urn:microsoft.com/office/officeart/2008/layout/LinedList"/>
    <dgm:cxn modelId="{B1B8CAE6-8BC9-4E11-9996-7D6FEA3813B9}" type="presParOf" srcId="{9FDD3B53-1E75-438A-9276-7B582D2DB53D}" destId="{BB5F2213-481A-4DD8-ADB0-0AF4D7A7B116}" srcOrd="5" destOrd="0" presId="urn:microsoft.com/office/officeart/2008/layout/LinedList"/>
    <dgm:cxn modelId="{6901145A-50B4-4255-8753-E11E117686F2}" type="presParOf" srcId="{BB5F2213-481A-4DD8-ADB0-0AF4D7A7B116}" destId="{B71A80C7-3259-447A-BD7C-45751ED540D7}" srcOrd="0" destOrd="0" presId="urn:microsoft.com/office/officeart/2008/layout/LinedList"/>
    <dgm:cxn modelId="{FF8588D9-45AC-4100-A0D4-1904AF134B60}" type="presParOf" srcId="{BB5F2213-481A-4DD8-ADB0-0AF4D7A7B116}" destId="{FF96278A-CAAF-40DE-B08C-E7EEF6A22782}" srcOrd="1" destOrd="0" presId="urn:microsoft.com/office/officeart/2008/layout/LinedList"/>
    <dgm:cxn modelId="{ADC1FBC6-209D-4236-9A38-5266EFE1B21E}" type="presParOf" srcId="{9FDD3B53-1E75-438A-9276-7B582D2DB53D}" destId="{9A895F6F-90A1-4C16-BDB0-0FAFE58ED276}" srcOrd="6" destOrd="0" presId="urn:microsoft.com/office/officeart/2008/layout/LinedList"/>
    <dgm:cxn modelId="{724928EC-6088-4C37-B17D-8CC7723FD795}" type="presParOf" srcId="{9FDD3B53-1E75-438A-9276-7B582D2DB53D}" destId="{048F58CE-55E4-4CD3-8E34-345378D242CB}" srcOrd="7" destOrd="0" presId="urn:microsoft.com/office/officeart/2008/layout/LinedList"/>
    <dgm:cxn modelId="{80B412AB-F74B-48BD-BBD4-EEB6718A598E}" type="presParOf" srcId="{048F58CE-55E4-4CD3-8E34-345378D242CB}" destId="{663A5086-0BAF-4F56-A2B3-E03615C208FE}" srcOrd="0" destOrd="0" presId="urn:microsoft.com/office/officeart/2008/layout/LinedList"/>
    <dgm:cxn modelId="{E94D8FD4-807C-4D9C-8E8A-E48EA0DC274E}" type="presParOf" srcId="{048F58CE-55E4-4CD3-8E34-345378D242CB}" destId="{C83B8B9B-BF97-4662-B249-82B027032DA4}" srcOrd="1" destOrd="0" presId="urn:microsoft.com/office/officeart/2008/layout/LinedList"/>
    <dgm:cxn modelId="{1F249664-AF5A-4A9A-8370-009BE9F31BF5}" type="presParOf" srcId="{9FDD3B53-1E75-438A-9276-7B582D2DB53D}" destId="{7CFD7CE0-9BC7-4E37-A805-352EE92DD23B}" srcOrd="8" destOrd="0" presId="urn:microsoft.com/office/officeart/2008/layout/LinedList"/>
    <dgm:cxn modelId="{5415A3D4-AC63-4916-8EAC-6728633724FB}" type="presParOf" srcId="{9FDD3B53-1E75-438A-9276-7B582D2DB53D}" destId="{4CCE6064-D1CB-4AD8-998C-35FDFA630E06}" srcOrd="9" destOrd="0" presId="urn:microsoft.com/office/officeart/2008/layout/LinedList"/>
    <dgm:cxn modelId="{59D51AAE-02F6-46FC-AE63-F9FAA266779E}" type="presParOf" srcId="{4CCE6064-D1CB-4AD8-998C-35FDFA630E06}" destId="{FEC2B32E-2C30-427B-8861-038FDAC2D4FC}" srcOrd="0" destOrd="0" presId="urn:microsoft.com/office/officeart/2008/layout/LinedList"/>
    <dgm:cxn modelId="{7E72D0F5-308F-48F3-81A8-FC78683E205E}" type="presParOf" srcId="{4CCE6064-D1CB-4AD8-998C-35FDFA630E06}" destId="{3661D702-AAFC-40A6-BB71-566513E371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369498-084A-4FFB-BE73-41C9662C223F}" type="doc">
      <dgm:prSet loTypeId="urn:microsoft.com/office/officeart/2008/layout/AlternatingPictureBlocks" loCatId="picture" qsTypeId="urn:microsoft.com/office/officeart/2005/8/quickstyle/simple1#166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F295A2-51CF-4F9A-A17A-6023116130CE}">
      <dgm:prSet custT="1"/>
      <dgm:spPr/>
      <dgm:t>
        <a:bodyPr/>
        <a:lstStyle/>
        <a:p>
          <a:pPr rtl="0"/>
          <a:r>
            <a:rPr lang="ru-RU" sz="1600" dirty="0" smtClean="0"/>
            <a:t>самостоятельное определение академических периодов и  академического календаря, организация учебного процесса</a:t>
          </a:r>
          <a:endParaRPr lang="ru-RU" sz="1600" dirty="0"/>
        </a:p>
      </dgm:t>
    </dgm:pt>
    <dgm:pt modelId="{9BFE4929-488F-4682-B6A8-2BDD27E59F29}" type="parTrans" cxnId="{A6B50E2D-AA81-4F41-B410-D321F2EC10A7}">
      <dgm:prSet/>
      <dgm:spPr/>
      <dgm:t>
        <a:bodyPr/>
        <a:lstStyle/>
        <a:p>
          <a:endParaRPr lang="ru-RU"/>
        </a:p>
      </dgm:t>
    </dgm:pt>
    <dgm:pt modelId="{DE86D6E2-BEE9-4D29-9176-A96EEF0B8F43}" type="sibTrans" cxnId="{A6B50E2D-AA81-4F41-B410-D321F2EC10A7}">
      <dgm:prSet/>
      <dgm:spPr/>
      <dgm:t>
        <a:bodyPr/>
        <a:lstStyle/>
        <a:p>
          <a:endParaRPr lang="ru-RU"/>
        </a:p>
      </dgm:t>
    </dgm:pt>
    <dgm:pt modelId="{0515146B-CAA6-407E-B23E-61F16A8400B1}">
      <dgm:prSet custT="1"/>
      <dgm:spPr/>
      <dgm:t>
        <a:bodyPr/>
        <a:lstStyle/>
        <a:p>
          <a:pPr rtl="0"/>
          <a:r>
            <a:rPr lang="ru-RU" sz="1600" dirty="0" smtClean="0"/>
            <a:t>самостоятельное прогнозирование и открытие новых образовательных программ по новым специальностям, которые появляются на рынке</a:t>
          </a:r>
          <a:endParaRPr lang="ru-RU" sz="1600" dirty="0"/>
        </a:p>
      </dgm:t>
    </dgm:pt>
    <dgm:pt modelId="{45BB90FF-4036-4601-A3EE-9E50B3338E9F}" type="parTrans" cxnId="{8BEFBA2C-8A76-4693-9566-3BD01D40C821}">
      <dgm:prSet/>
      <dgm:spPr/>
      <dgm:t>
        <a:bodyPr/>
        <a:lstStyle/>
        <a:p>
          <a:endParaRPr lang="ru-RU"/>
        </a:p>
      </dgm:t>
    </dgm:pt>
    <dgm:pt modelId="{8EBF7870-0975-41B2-8D74-C4408F6537D1}" type="sibTrans" cxnId="{8BEFBA2C-8A76-4693-9566-3BD01D40C821}">
      <dgm:prSet/>
      <dgm:spPr/>
      <dgm:t>
        <a:bodyPr/>
        <a:lstStyle/>
        <a:p>
          <a:endParaRPr lang="ru-RU"/>
        </a:p>
      </dgm:t>
    </dgm:pt>
    <dgm:pt modelId="{6BAF6AD9-EBD9-4261-8D84-6CCE81E3874A}">
      <dgm:prSet custT="1"/>
      <dgm:spPr/>
      <dgm:t>
        <a:bodyPr/>
        <a:lstStyle/>
        <a:p>
          <a:pPr rtl="0"/>
          <a:r>
            <a:rPr lang="ru-RU" sz="1600" dirty="0" smtClean="0"/>
            <a:t>создание интегрированных  образовательно-исследовательских структур (например, кластеров)</a:t>
          </a:r>
          <a:endParaRPr lang="ru-RU" sz="1600" dirty="0"/>
        </a:p>
      </dgm:t>
    </dgm:pt>
    <dgm:pt modelId="{80AAB51D-27CA-48C6-A680-8DEC96F48E1E}" type="parTrans" cxnId="{45482805-DD54-4AC1-BAA4-69CCB7886353}">
      <dgm:prSet/>
      <dgm:spPr/>
      <dgm:t>
        <a:bodyPr/>
        <a:lstStyle/>
        <a:p>
          <a:endParaRPr lang="ru-RU"/>
        </a:p>
      </dgm:t>
    </dgm:pt>
    <dgm:pt modelId="{F9243D53-26CE-4D34-B9C1-5C08D0A8D6C7}" type="sibTrans" cxnId="{45482805-DD54-4AC1-BAA4-69CCB7886353}">
      <dgm:prSet/>
      <dgm:spPr/>
      <dgm:t>
        <a:bodyPr/>
        <a:lstStyle/>
        <a:p>
          <a:endParaRPr lang="ru-RU"/>
        </a:p>
      </dgm:t>
    </dgm:pt>
    <dgm:pt modelId="{BAF7E7F5-C29D-4861-BBD4-B57B91FC5C41}" type="pres">
      <dgm:prSet presAssocID="{83369498-084A-4FFB-BE73-41C9662C22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7DE7A-1603-47AC-93C6-9FC9B4B4874C}" type="pres">
      <dgm:prSet presAssocID="{6BAF6AD9-EBD9-4261-8D84-6CCE81E3874A}" presName="comp" presStyleCnt="0"/>
      <dgm:spPr/>
      <dgm:t>
        <a:bodyPr/>
        <a:lstStyle/>
        <a:p>
          <a:endParaRPr lang="ru-RU"/>
        </a:p>
      </dgm:t>
    </dgm:pt>
    <dgm:pt modelId="{D482C2F5-A0E5-4079-9C4A-6624BA29FCD3}" type="pres">
      <dgm:prSet presAssocID="{6BAF6AD9-EBD9-4261-8D84-6CCE81E3874A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4A7D5-074A-478F-9A92-517457BA197F}" type="pres">
      <dgm:prSet presAssocID="{6BAF6AD9-EBD9-4261-8D84-6CCE81E3874A}" presName="rect1" presStyleLbl="lnNode1" presStyleIdx="0" presStyleCnt="3"/>
      <dgm:spPr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8" t="-3221" r="-3603" b="-10200"/>
          </a:stretch>
        </a:blipFill>
      </dgm:spPr>
      <dgm:t>
        <a:bodyPr/>
        <a:lstStyle/>
        <a:p>
          <a:endParaRPr lang="ru-RU"/>
        </a:p>
      </dgm:t>
    </dgm:pt>
    <dgm:pt modelId="{A668A31A-4027-4C67-B6EC-74CCE030BFBA}" type="pres">
      <dgm:prSet presAssocID="{F9243D53-26CE-4D34-B9C1-5C08D0A8D6C7}" presName="sibTrans" presStyleCnt="0"/>
      <dgm:spPr/>
      <dgm:t>
        <a:bodyPr/>
        <a:lstStyle/>
        <a:p>
          <a:endParaRPr lang="ru-RU"/>
        </a:p>
      </dgm:t>
    </dgm:pt>
    <dgm:pt modelId="{C1A310EA-F8BA-4070-847B-09C57397C219}" type="pres">
      <dgm:prSet presAssocID="{20F295A2-51CF-4F9A-A17A-6023116130CE}" presName="comp" presStyleCnt="0"/>
      <dgm:spPr/>
      <dgm:t>
        <a:bodyPr/>
        <a:lstStyle/>
        <a:p>
          <a:endParaRPr lang="ru-RU"/>
        </a:p>
      </dgm:t>
    </dgm:pt>
    <dgm:pt modelId="{23879CFD-6214-45D2-872E-3D7AEA7307DA}" type="pres">
      <dgm:prSet presAssocID="{20F295A2-51CF-4F9A-A17A-6023116130CE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BCF98-CEB1-4256-AB07-B7340C2FBC45}" type="pres">
      <dgm:prSet presAssocID="{20F295A2-51CF-4F9A-A17A-6023116130CE}" presName="rect1" presStyleLbl="lnNode1" presStyleIdx="1" presStyleCnt="3"/>
      <dgm:spPr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713" t="-47525" r="-50785" b="-57723"/>
          </a:stretch>
        </a:blipFill>
      </dgm:spPr>
      <dgm:t>
        <a:bodyPr/>
        <a:lstStyle/>
        <a:p>
          <a:endParaRPr lang="ru-RU"/>
        </a:p>
      </dgm:t>
    </dgm:pt>
    <dgm:pt modelId="{8754B7C5-0E23-4508-B059-E9F41E816317}" type="pres">
      <dgm:prSet presAssocID="{DE86D6E2-BEE9-4D29-9176-A96EEF0B8F43}" presName="sibTrans" presStyleCnt="0"/>
      <dgm:spPr/>
      <dgm:t>
        <a:bodyPr/>
        <a:lstStyle/>
        <a:p>
          <a:endParaRPr lang="ru-RU"/>
        </a:p>
      </dgm:t>
    </dgm:pt>
    <dgm:pt modelId="{DCF6F25A-75D0-46B0-B299-20D9DAEE5E3E}" type="pres">
      <dgm:prSet presAssocID="{0515146B-CAA6-407E-B23E-61F16A8400B1}" presName="comp" presStyleCnt="0"/>
      <dgm:spPr/>
      <dgm:t>
        <a:bodyPr/>
        <a:lstStyle/>
        <a:p>
          <a:endParaRPr lang="ru-RU"/>
        </a:p>
      </dgm:t>
    </dgm:pt>
    <dgm:pt modelId="{54F014C3-EC3B-48B1-9744-7FAEFA7885BF}" type="pres">
      <dgm:prSet presAssocID="{0515146B-CAA6-407E-B23E-61F16A8400B1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EDDCB-CD97-41BB-A410-23DAD1A65231}" type="pres">
      <dgm:prSet presAssocID="{0515146B-CAA6-407E-B23E-61F16A8400B1}" presName="rect1" presStyleLbl="lnNode1" presStyleIdx="2" presStyleCnt="3"/>
      <dgm:spPr>
        <a:blipFill dpi="0" rotWithShape="1"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7" t="-417" r="-4999" b="-10306"/>
          </a:stretch>
        </a:blipFill>
      </dgm:spPr>
      <dgm:t>
        <a:bodyPr/>
        <a:lstStyle/>
        <a:p>
          <a:endParaRPr lang="ru-RU"/>
        </a:p>
      </dgm:t>
    </dgm:pt>
  </dgm:ptLst>
  <dgm:cxnLst>
    <dgm:cxn modelId="{8BEFBA2C-8A76-4693-9566-3BD01D40C821}" srcId="{83369498-084A-4FFB-BE73-41C9662C223F}" destId="{0515146B-CAA6-407E-B23E-61F16A8400B1}" srcOrd="2" destOrd="0" parTransId="{45BB90FF-4036-4601-A3EE-9E50B3338E9F}" sibTransId="{8EBF7870-0975-41B2-8D74-C4408F6537D1}"/>
    <dgm:cxn modelId="{10724C40-CB69-449E-8052-5CD94296D912}" type="presOf" srcId="{6BAF6AD9-EBD9-4261-8D84-6CCE81E3874A}" destId="{D482C2F5-A0E5-4079-9C4A-6624BA29FCD3}" srcOrd="0" destOrd="0" presId="urn:microsoft.com/office/officeart/2008/layout/AlternatingPictureBlocks"/>
    <dgm:cxn modelId="{8A30D6A8-5825-4695-B3DF-CB63DFADB20E}" type="presOf" srcId="{0515146B-CAA6-407E-B23E-61F16A8400B1}" destId="{54F014C3-EC3B-48B1-9744-7FAEFA7885BF}" srcOrd="0" destOrd="0" presId="urn:microsoft.com/office/officeart/2008/layout/AlternatingPictureBlocks"/>
    <dgm:cxn modelId="{897E1F32-5AD9-4D27-A506-DEA85F1BC08A}" type="presOf" srcId="{20F295A2-51CF-4F9A-A17A-6023116130CE}" destId="{23879CFD-6214-45D2-872E-3D7AEA7307DA}" srcOrd="0" destOrd="0" presId="urn:microsoft.com/office/officeart/2008/layout/AlternatingPictureBlocks"/>
    <dgm:cxn modelId="{CBA4393D-2218-43B3-ACA9-8C91EAFD42A3}" type="presOf" srcId="{83369498-084A-4FFB-BE73-41C9662C223F}" destId="{BAF7E7F5-C29D-4861-BBD4-B57B91FC5C41}" srcOrd="0" destOrd="0" presId="urn:microsoft.com/office/officeart/2008/layout/AlternatingPictureBlocks"/>
    <dgm:cxn modelId="{A6B50E2D-AA81-4F41-B410-D321F2EC10A7}" srcId="{83369498-084A-4FFB-BE73-41C9662C223F}" destId="{20F295A2-51CF-4F9A-A17A-6023116130CE}" srcOrd="1" destOrd="0" parTransId="{9BFE4929-488F-4682-B6A8-2BDD27E59F29}" sibTransId="{DE86D6E2-BEE9-4D29-9176-A96EEF0B8F43}"/>
    <dgm:cxn modelId="{45482805-DD54-4AC1-BAA4-69CCB7886353}" srcId="{83369498-084A-4FFB-BE73-41C9662C223F}" destId="{6BAF6AD9-EBD9-4261-8D84-6CCE81E3874A}" srcOrd="0" destOrd="0" parTransId="{80AAB51D-27CA-48C6-A680-8DEC96F48E1E}" sibTransId="{F9243D53-26CE-4D34-B9C1-5C08D0A8D6C7}"/>
    <dgm:cxn modelId="{AD1069AD-BCFB-481A-AA7F-7CE0CC11D973}" type="presParOf" srcId="{BAF7E7F5-C29D-4861-BBD4-B57B91FC5C41}" destId="{A557DE7A-1603-47AC-93C6-9FC9B4B4874C}" srcOrd="0" destOrd="0" presId="urn:microsoft.com/office/officeart/2008/layout/AlternatingPictureBlocks"/>
    <dgm:cxn modelId="{0F687C99-B250-4A68-B223-4EC4510C23C6}" type="presParOf" srcId="{A557DE7A-1603-47AC-93C6-9FC9B4B4874C}" destId="{D482C2F5-A0E5-4079-9C4A-6624BA29FCD3}" srcOrd="0" destOrd="0" presId="urn:microsoft.com/office/officeart/2008/layout/AlternatingPictureBlocks"/>
    <dgm:cxn modelId="{3E56FFFF-830C-4A35-9EA1-49DD82012639}" type="presParOf" srcId="{A557DE7A-1603-47AC-93C6-9FC9B4B4874C}" destId="{9464A7D5-074A-478F-9A92-517457BA197F}" srcOrd="1" destOrd="0" presId="urn:microsoft.com/office/officeart/2008/layout/AlternatingPictureBlocks"/>
    <dgm:cxn modelId="{C360C901-585A-47B0-82CD-48440108C107}" type="presParOf" srcId="{BAF7E7F5-C29D-4861-BBD4-B57B91FC5C41}" destId="{A668A31A-4027-4C67-B6EC-74CCE030BFBA}" srcOrd="1" destOrd="0" presId="urn:microsoft.com/office/officeart/2008/layout/AlternatingPictureBlocks"/>
    <dgm:cxn modelId="{74261C78-1339-4C76-83B9-5A4387DE27CF}" type="presParOf" srcId="{BAF7E7F5-C29D-4861-BBD4-B57B91FC5C41}" destId="{C1A310EA-F8BA-4070-847B-09C57397C219}" srcOrd="2" destOrd="0" presId="urn:microsoft.com/office/officeart/2008/layout/AlternatingPictureBlocks"/>
    <dgm:cxn modelId="{AF75882B-7C9F-490D-B2F0-9C5BEED09490}" type="presParOf" srcId="{C1A310EA-F8BA-4070-847B-09C57397C219}" destId="{23879CFD-6214-45D2-872E-3D7AEA7307DA}" srcOrd="0" destOrd="0" presId="urn:microsoft.com/office/officeart/2008/layout/AlternatingPictureBlocks"/>
    <dgm:cxn modelId="{24193CDD-00E7-462F-9DDC-F7CA08DB8967}" type="presParOf" srcId="{C1A310EA-F8BA-4070-847B-09C57397C219}" destId="{4E9BCF98-CEB1-4256-AB07-B7340C2FBC45}" srcOrd="1" destOrd="0" presId="urn:microsoft.com/office/officeart/2008/layout/AlternatingPictureBlocks"/>
    <dgm:cxn modelId="{F26C170E-2B71-483F-8F0A-0EDBF896FBB3}" type="presParOf" srcId="{BAF7E7F5-C29D-4861-BBD4-B57B91FC5C41}" destId="{8754B7C5-0E23-4508-B059-E9F41E816317}" srcOrd="3" destOrd="0" presId="urn:microsoft.com/office/officeart/2008/layout/AlternatingPictureBlocks"/>
    <dgm:cxn modelId="{AF5B2507-3D88-49D6-B1D0-CF3D64376F54}" type="presParOf" srcId="{BAF7E7F5-C29D-4861-BBD4-B57B91FC5C41}" destId="{DCF6F25A-75D0-46B0-B299-20D9DAEE5E3E}" srcOrd="4" destOrd="0" presId="urn:microsoft.com/office/officeart/2008/layout/AlternatingPictureBlocks"/>
    <dgm:cxn modelId="{F8F228B6-C827-4740-B46B-B63A8BC8107C}" type="presParOf" srcId="{DCF6F25A-75D0-46B0-B299-20D9DAEE5E3E}" destId="{54F014C3-EC3B-48B1-9744-7FAEFA7885BF}" srcOrd="0" destOrd="0" presId="urn:microsoft.com/office/officeart/2008/layout/AlternatingPictureBlocks"/>
    <dgm:cxn modelId="{0B459C0C-1A1E-405F-AA6E-39193C608915}" type="presParOf" srcId="{DCF6F25A-75D0-46B0-B299-20D9DAEE5E3E}" destId="{DA4EDDCB-CD97-41BB-A410-23DAD1A6523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369498-084A-4FFB-BE73-41C9662C223F}" type="doc">
      <dgm:prSet loTypeId="urn:microsoft.com/office/officeart/2005/8/layout/default#2" loCatId="list" qsTypeId="urn:microsoft.com/office/officeart/2005/8/quickstyle/simple1#166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F295A2-51CF-4F9A-A17A-6023116130CE}">
      <dgm:prSet/>
      <dgm:spPr/>
      <dgm:t>
        <a:bodyPr/>
        <a:lstStyle/>
        <a:p>
          <a:pPr rtl="0"/>
          <a:r>
            <a:rPr lang="ru-RU" dirty="0" smtClean="0"/>
            <a:t>Качество педагогики: критическое мышление на высокий уровень взаимодействия</a:t>
          </a:r>
          <a:endParaRPr lang="ru-RU" dirty="0"/>
        </a:p>
      </dgm:t>
    </dgm:pt>
    <dgm:pt modelId="{9BFE4929-488F-4682-B6A8-2BDD27E59F29}" type="parTrans" cxnId="{A6B50E2D-AA81-4F41-B410-D321F2EC10A7}">
      <dgm:prSet/>
      <dgm:spPr/>
      <dgm:t>
        <a:bodyPr/>
        <a:lstStyle/>
        <a:p>
          <a:endParaRPr lang="ru-RU"/>
        </a:p>
      </dgm:t>
    </dgm:pt>
    <dgm:pt modelId="{DE86D6E2-BEE9-4D29-9176-A96EEF0B8F43}" type="sibTrans" cxnId="{A6B50E2D-AA81-4F41-B410-D321F2EC10A7}">
      <dgm:prSet/>
      <dgm:spPr/>
      <dgm:t>
        <a:bodyPr/>
        <a:lstStyle/>
        <a:p>
          <a:endParaRPr lang="ru-RU"/>
        </a:p>
      </dgm:t>
    </dgm:pt>
    <dgm:pt modelId="{0515146B-CAA6-407E-B23E-61F16A8400B1}">
      <dgm:prSet/>
      <dgm:spPr/>
      <dgm:t>
        <a:bodyPr/>
        <a:lstStyle/>
        <a:p>
          <a:pPr rtl="0"/>
          <a:r>
            <a:rPr lang="ru-RU" dirty="0" smtClean="0"/>
            <a:t>Удобный кампус, создание благоприятной среды для жизни студентов (зоны комфорта для студентов)</a:t>
          </a:r>
          <a:endParaRPr lang="ru-RU" dirty="0"/>
        </a:p>
      </dgm:t>
    </dgm:pt>
    <dgm:pt modelId="{45BB90FF-4036-4601-A3EE-9E50B3338E9F}" type="parTrans" cxnId="{8BEFBA2C-8A76-4693-9566-3BD01D40C821}">
      <dgm:prSet/>
      <dgm:spPr/>
      <dgm:t>
        <a:bodyPr/>
        <a:lstStyle/>
        <a:p>
          <a:endParaRPr lang="ru-RU"/>
        </a:p>
      </dgm:t>
    </dgm:pt>
    <dgm:pt modelId="{8EBF7870-0975-41B2-8D74-C4408F6537D1}" type="sibTrans" cxnId="{8BEFBA2C-8A76-4693-9566-3BD01D40C821}">
      <dgm:prSet/>
      <dgm:spPr/>
      <dgm:t>
        <a:bodyPr/>
        <a:lstStyle/>
        <a:p>
          <a:endParaRPr lang="ru-RU"/>
        </a:p>
      </dgm:t>
    </dgm:pt>
    <dgm:pt modelId="{6BAF6AD9-EBD9-4261-8D84-6CCE81E3874A}">
      <dgm:prSet/>
      <dgm:spPr/>
      <dgm:t>
        <a:bodyPr/>
        <a:lstStyle/>
        <a:p>
          <a:pPr rtl="0"/>
          <a:r>
            <a:rPr lang="ru-RU" dirty="0" smtClean="0"/>
            <a:t>Разработка новых образовательных программ, синтезирующих «запад-восток», интегрированное образование</a:t>
          </a:r>
        </a:p>
      </dgm:t>
    </dgm:pt>
    <dgm:pt modelId="{80AAB51D-27CA-48C6-A680-8DEC96F48E1E}" type="parTrans" cxnId="{45482805-DD54-4AC1-BAA4-69CCB7886353}">
      <dgm:prSet/>
      <dgm:spPr/>
      <dgm:t>
        <a:bodyPr/>
        <a:lstStyle/>
        <a:p>
          <a:endParaRPr lang="ru-RU"/>
        </a:p>
      </dgm:t>
    </dgm:pt>
    <dgm:pt modelId="{F9243D53-26CE-4D34-B9C1-5C08D0A8D6C7}" type="sibTrans" cxnId="{45482805-DD54-4AC1-BAA4-69CCB7886353}">
      <dgm:prSet/>
      <dgm:spPr/>
      <dgm:t>
        <a:bodyPr/>
        <a:lstStyle/>
        <a:p>
          <a:endParaRPr lang="ru-RU"/>
        </a:p>
      </dgm:t>
    </dgm:pt>
    <dgm:pt modelId="{594A422B-9BA0-4C6D-BE8B-8620C43CD95C}">
      <dgm:prSet/>
      <dgm:spPr/>
      <dgm:t>
        <a:bodyPr/>
        <a:lstStyle/>
        <a:p>
          <a:pPr rtl="0"/>
          <a:r>
            <a:rPr lang="ru-RU" dirty="0" smtClean="0"/>
            <a:t>Дополнительные и программные меры: развитие лидерских качеств, командная и общественная работа. Опыт студента – важно</a:t>
          </a:r>
          <a:endParaRPr lang="ru-RU" dirty="0"/>
        </a:p>
      </dgm:t>
    </dgm:pt>
    <dgm:pt modelId="{0941A68F-5BE8-4269-AFB1-923E0B077173}" type="parTrans" cxnId="{E589AEB9-64E7-4B39-AFAE-41106DB55EAD}">
      <dgm:prSet/>
      <dgm:spPr/>
      <dgm:t>
        <a:bodyPr/>
        <a:lstStyle/>
        <a:p>
          <a:endParaRPr lang="ru-RU"/>
        </a:p>
      </dgm:t>
    </dgm:pt>
    <dgm:pt modelId="{1E5660A8-4726-4F4E-9773-05B66AC3986E}" type="sibTrans" cxnId="{E589AEB9-64E7-4B39-AFAE-41106DB55EAD}">
      <dgm:prSet/>
      <dgm:spPr/>
      <dgm:t>
        <a:bodyPr/>
        <a:lstStyle/>
        <a:p>
          <a:endParaRPr lang="ru-RU"/>
        </a:p>
      </dgm:t>
    </dgm:pt>
    <dgm:pt modelId="{D6CE1273-441B-48C2-8041-E6A28E1F7391}" type="pres">
      <dgm:prSet presAssocID="{83369498-084A-4FFB-BE73-41C9662C22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CBDD1-AC3D-4E0F-A766-85A504DCD013}" type="pres">
      <dgm:prSet presAssocID="{6BAF6AD9-EBD9-4261-8D84-6CCE81E387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9D43D-C08B-4825-8AA8-4B017F70E4F7}" type="pres">
      <dgm:prSet presAssocID="{F9243D53-26CE-4D34-B9C1-5C08D0A8D6C7}" presName="sibTrans" presStyleCnt="0"/>
      <dgm:spPr/>
    </dgm:pt>
    <dgm:pt modelId="{5492CADB-AF09-4B59-A8F1-8952EA5B0532}" type="pres">
      <dgm:prSet presAssocID="{20F295A2-51CF-4F9A-A17A-6023116130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431B3-CF97-4627-8741-0C0F2AD18C79}" type="pres">
      <dgm:prSet presAssocID="{DE86D6E2-BEE9-4D29-9176-A96EEF0B8F43}" presName="sibTrans" presStyleCnt="0"/>
      <dgm:spPr/>
    </dgm:pt>
    <dgm:pt modelId="{E84777F6-31D2-43C5-869D-B23522A8B4EA}" type="pres">
      <dgm:prSet presAssocID="{0515146B-CAA6-407E-B23E-61F16A8400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456B5-9E47-4F49-8E87-8AE66501A341}" type="pres">
      <dgm:prSet presAssocID="{8EBF7870-0975-41B2-8D74-C4408F6537D1}" presName="sibTrans" presStyleCnt="0"/>
      <dgm:spPr/>
    </dgm:pt>
    <dgm:pt modelId="{0596E7FD-8FA2-4479-9ED9-A38FB0AC0CD3}" type="pres">
      <dgm:prSet presAssocID="{594A422B-9BA0-4C6D-BE8B-8620C43CD9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A21958-80A3-45DF-89D0-CE1F5EA023B0}" type="presOf" srcId="{6BAF6AD9-EBD9-4261-8D84-6CCE81E3874A}" destId="{FCFCBDD1-AC3D-4E0F-A766-85A504DCD013}" srcOrd="0" destOrd="0" presId="urn:microsoft.com/office/officeart/2005/8/layout/default#2"/>
    <dgm:cxn modelId="{9EA84E70-766F-4D75-9666-2D76CA2EE489}" type="presOf" srcId="{20F295A2-51CF-4F9A-A17A-6023116130CE}" destId="{5492CADB-AF09-4B59-A8F1-8952EA5B0532}" srcOrd="0" destOrd="0" presId="urn:microsoft.com/office/officeart/2005/8/layout/default#2"/>
    <dgm:cxn modelId="{8BEFBA2C-8A76-4693-9566-3BD01D40C821}" srcId="{83369498-084A-4FFB-BE73-41C9662C223F}" destId="{0515146B-CAA6-407E-B23E-61F16A8400B1}" srcOrd="2" destOrd="0" parTransId="{45BB90FF-4036-4601-A3EE-9E50B3338E9F}" sibTransId="{8EBF7870-0975-41B2-8D74-C4408F6537D1}"/>
    <dgm:cxn modelId="{E589AEB9-64E7-4B39-AFAE-41106DB55EAD}" srcId="{83369498-084A-4FFB-BE73-41C9662C223F}" destId="{594A422B-9BA0-4C6D-BE8B-8620C43CD95C}" srcOrd="3" destOrd="0" parTransId="{0941A68F-5BE8-4269-AFB1-923E0B077173}" sibTransId="{1E5660A8-4726-4F4E-9773-05B66AC3986E}"/>
    <dgm:cxn modelId="{3B819E51-344F-465A-9F49-6E4EEE0A6BE5}" type="presOf" srcId="{0515146B-CAA6-407E-B23E-61F16A8400B1}" destId="{E84777F6-31D2-43C5-869D-B23522A8B4EA}" srcOrd="0" destOrd="0" presId="urn:microsoft.com/office/officeart/2005/8/layout/default#2"/>
    <dgm:cxn modelId="{A6B50E2D-AA81-4F41-B410-D321F2EC10A7}" srcId="{83369498-084A-4FFB-BE73-41C9662C223F}" destId="{20F295A2-51CF-4F9A-A17A-6023116130CE}" srcOrd="1" destOrd="0" parTransId="{9BFE4929-488F-4682-B6A8-2BDD27E59F29}" sibTransId="{DE86D6E2-BEE9-4D29-9176-A96EEF0B8F43}"/>
    <dgm:cxn modelId="{88CC2154-8089-490E-A0B4-988F22B1C371}" type="presOf" srcId="{83369498-084A-4FFB-BE73-41C9662C223F}" destId="{D6CE1273-441B-48C2-8041-E6A28E1F7391}" srcOrd="0" destOrd="0" presId="urn:microsoft.com/office/officeart/2005/8/layout/default#2"/>
    <dgm:cxn modelId="{45482805-DD54-4AC1-BAA4-69CCB7886353}" srcId="{83369498-084A-4FFB-BE73-41C9662C223F}" destId="{6BAF6AD9-EBD9-4261-8D84-6CCE81E3874A}" srcOrd="0" destOrd="0" parTransId="{80AAB51D-27CA-48C6-A680-8DEC96F48E1E}" sibTransId="{F9243D53-26CE-4D34-B9C1-5C08D0A8D6C7}"/>
    <dgm:cxn modelId="{BCECCFA0-3145-4772-A1B8-578A1AB0F184}" type="presOf" srcId="{594A422B-9BA0-4C6D-BE8B-8620C43CD95C}" destId="{0596E7FD-8FA2-4479-9ED9-A38FB0AC0CD3}" srcOrd="0" destOrd="0" presId="urn:microsoft.com/office/officeart/2005/8/layout/default#2"/>
    <dgm:cxn modelId="{D112AAD0-CF04-48AD-9DB7-9847D890A2A6}" type="presParOf" srcId="{D6CE1273-441B-48C2-8041-E6A28E1F7391}" destId="{FCFCBDD1-AC3D-4E0F-A766-85A504DCD013}" srcOrd="0" destOrd="0" presId="urn:microsoft.com/office/officeart/2005/8/layout/default#2"/>
    <dgm:cxn modelId="{5E248214-83C2-4228-8B21-344DC4AC0869}" type="presParOf" srcId="{D6CE1273-441B-48C2-8041-E6A28E1F7391}" destId="{11D9D43D-C08B-4825-8AA8-4B017F70E4F7}" srcOrd="1" destOrd="0" presId="urn:microsoft.com/office/officeart/2005/8/layout/default#2"/>
    <dgm:cxn modelId="{D03AE4CE-5323-49DF-B975-974956419DC5}" type="presParOf" srcId="{D6CE1273-441B-48C2-8041-E6A28E1F7391}" destId="{5492CADB-AF09-4B59-A8F1-8952EA5B0532}" srcOrd="2" destOrd="0" presId="urn:microsoft.com/office/officeart/2005/8/layout/default#2"/>
    <dgm:cxn modelId="{61B548FD-2890-41F2-BE5F-AFD929D631EB}" type="presParOf" srcId="{D6CE1273-441B-48C2-8041-E6A28E1F7391}" destId="{A23431B3-CF97-4627-8741-0C0F2AD18C79}" srcOrd="3" destOrd="0" presId="urn:microsoft.com/office/officeart/2005/8/layout/default#2"/>
    <dgm:cxn modelId="{D3ABA850-9196-445A-AF97-14D1912C2898}" type="presParOf" srcId="{D6CE1273-441B-48C2-8041-E6A28E1F7391}" destId="{E84777F6-31D2-43C5-869D-B23522A8B4EA}" srcOrd="4" destOrd="0" presId="urn:microsoft.com/office/officeart/2005/8/layout/default#2"/>
    <dgm:cxn modelId="{4AC5B152-84DD-4779-B463-E3E358FD3BBE}" type="presParOf" srcId="{D6CE1273-441B-48C2-8041-E6A28E1F7391}" destId="{CC2456B5-9E47-4F49-8E87-8AE66501A341}" srcOrd="5" destOrd="0" presId="urn:microsoft.com/office/officeart/2005/8/layout/default#2"/>
    <dgm:cxn modelId="{E73EF154-FB10-4301-8C8C-4AA3B0639D35}" type="presParOf" srcId="{D6CE1273-441B-48C2-8041-E6A28E1F7391}" destId="{0596E7FD-8FA2-4479-9ED9-A38FB0AC0CD3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CAADDF-0159-4A8F-8F72-946ED5F2AF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F091F4-930D-41E6-806C-DC892882E9FC}">
      <dgm:prSet/>
      <dgm:spPr/>
      <dgm:t>
        <a:bodyPr/>
        <a:lstStyle/>
        <a:p>
          <a:pPr rtl="0"/>
          <a:r>
            <a:rPr lang="ru-RU" dirty="0" smtClean="0"/>
            <a:t>- политика приема</a:t>
          </a:r>
          <a:endParaRPr lang="ru-RU" dirty="0"/>
        </a:p>
      </dgm:t>
    </dgm:pt>
    <dgm:pt modelId="{2DD23E0B-CF1E-4127-AB78-14EAC82F692F}" type="parTrans" cxnId="{9773D3A4-754D-4ACA-8F2E-2C3E291EEDFB}">
      <dgm:prSet/>
      <dgm:spPr/>
      <dgm:t>
        <a:bodyPr/>
        <a:lstStyle/>
        <a:p>
          <a:endParaRPr lang="ru-RU"/>
        </a:p>
      </dgm:t>
    </dgm:pt>
    <dgm:pt modelId="{F31D98D7-F6B1-4CB1-B7EF-ACA4EE54370E}" type="sibTrans" cxnId="{9773D3A4-754D-4ACA-8F2E-2C3E291EEDFB}">
      <dgm:prSet/>
      <dgm:spPr/>
      <dgm:t>
        <a:bodyPr/>
        <a:lstStyle/>
        <a:p>
          <a:endParaRPr lang="ru-RU"/>
        </a:p>
      </dgm:t>
    </dgm:pt>
    <dgm:pt modelId="{AFAE96B9-02CB-490C-8590-BC94E26097CA}">
      <dgm:prSet/>
      <dgm:spPr/>
      <dgm:t>
        <a:bodyPr/>
        <a:lstStyle/>
        <a:p>
          <a:r>
            <a:rPr lang="ru-RU" smtClean="0"/>
            <a:t>- организация записи на учебные дисциплины</a:t>
          </a:r>
          <a:endParaRPr lang="ru-RU"/>
        </a:p>
      </dgm:t>
    </dgm:pt>
    <dgm:pt modelId="{73E70B0D-547A-4CBD-A5F0-829C6B1E146E}" type="parTrans" cxnId="{5B71D038-D5E7-4E5D-A29A-C625970678CA}">
      <dgm:prSet/>
      <dgm:spPr/>
      <dgm:t>
        <a:bodyPr/>
        <a:lstStyle/>
        <a:p>
          <a:endParaRPr lang="ru-RU"/>
        </a:p>
      </dgm:t>
    </dgm:pt>
    <dgm:pt modelId="{E731EF20-D5E8-4CE1-85F0-0C69E6917729}" type="sibTrans" cxnId="{5B71D038-D5E7-4E5D-A29A-C625970678CA}">
      <dgm:prSet/>
      <dgm:spPr/>
      <dgm:t>
        <a:bodyPr/>
        <a:lstStyle/>
        <a:p>
          <a:endParaRPr lang="ru-RU"/>
        </a:p>
      </dgm:t>
    </dgm:pt>
    <dgm:pt modelId="{61E2869F-F911-4435-A296-BECECDF84133}">
      <dgm:prSet/>
      <dgm:spPr/>
      <dgm:t>
        <a:bodyPr/>
        <a:lstStyle/>
        <a:p>
          <a:r>
            <a:rPr lang="ru-RU" dirty="0" smtClean="0"/>
            <a:t>- организация учебного процесса</a:t>
          </a:r>
          <a:endParaRPr lang="ru-RU" dirty="0"/>
        </a:p>
      </dgm:t>
    </dgm:pt>
    <dgm:pt modelId="{41395DDD-F7FD-49D5-B268-610ACEA6C908}" type="parTrans" cxnId="{0A09A289-DDFE-4BA4-87C2-5BA033B0D112}">
      <dgm:prSet/>
      <dgm:spPr/>
      <dgm:t>
        <a:bodyPr/>
        <a:lstStyle/>
        <a:p>
          <a:endParaRPr lang="ru-RU"/>
        </a:p>
      </dgm:t>
    </dgm:pt>
    <dgm:pt modelId="{5ACB3FA9-7FFB-4577-82C7-8A20FEA88E61}" type="sibTrans" cxnId="{0A09A289-DDFE-4BA4-87C2-5BA033B0D112}">
      <dgm:prSet/>
      <dgm:spPr/>
      <dgm:t>
        <a:bodyPr/>
        <a:lstStyle/>
        <a:p>
          <a:endParaRPr lang="ru-RU"/>
        </a:p>
      </dgm:t>
    </dgm:pt>
    <dgm:pt modelId="{E05FDEBA-2E28-4709-8785-DCA681AFBA54}">
      <dgm:prSet/>
      <dgm:spPr/>
      <dgm:t>
        <a:bodyPr/>
        <a:lstStyle/>
        <a:p>
          <a:r>
            <a:rPr lang="ru-RU" smtClean="0"/>
            <a:t>- политика перевода (по всем видам), включая установление </a:t>
          </a:r>
          <a:r>
            <a:rPr lang="en-US" smtClean="0"/>
            <a:t>GPA</a:t>
          </a:r>
          <a:endParaRPr lang="ru-RU"/>
        </a:p>
      </dgm:t>
    </dgm:pt>
    <dgm:pt modelId="{524E547D-9F43-43B4-B911-29220C9245DB}" type="parTrans" cxnId="{FA86C1BE-6C6E-4A6F-A3E8-6E77C1F0E195}">
      <dgm:prSet/>
      <dgm:spPr/>
      <dgm:t>
        <a:bodyPr/>
        <a:lstStyle/>
        <a:p>
          <a:endParaRPr lang="ru-RU"/>
        </a:p>
      </dgm:t>
    </dgm:pt>
    <dgm:pt modelId="{CC568EDC-FB57-4042-BA3F-C05F4ACB97A4}" type="sibTrans" cxnId="{FA86C1BE-6C6E-4A6F-A3E8-6E77C1F0E195}">
      <dgm:prSet/>
      <dgm:spPr/>
      <dgm:t>
        <a:bodyPr/>
        <a:lstStyle/>
        <a:p>
          <a:endParaRPr lang="ru-RU"/>
        </a:p>
      </dgm:t>
    </dgm:pt>
    <dgm:pt modelId="{046E0883-69BB-4B83-ABBE-6191133E45E6}">
      <dgm:prSet/>
      <dgm:spPr/>
      <dgm:t>
        <a:bodyPr/>
        <a:lstStyle/>
        <a:p>
          <a:r>
            <a:rPr lang="ru-RU" dirty="0" smtClean="0"/>
            <a:t>- политика академической честности</a:t>
          </a:r>
          <a:endParaRPr lang="ru-RU" dirty="0"/>
        </a:p>
      </dgm:t>
    </dgm:pt>
    <dgm:pt modelId="{9B781A43-0072-4DB7-8204-27DBD7AB031F}" type="parTrans" cxnId="{E3E30175-EA8D-4D4A-B0F5-7D244902C33E}">
      <dgm:prSet/>
      <dgm:spPr/>
      <dgm:t>
        <a:bodyPr/>
        <a:lstStyle/>
        <a:p>
          <a:endParaRPr lang="ru-RU"/>
        </a:p>
      </dgm:t>
    </dgm:pt>
    <dgm:pt modelId="{70F6979A-5060-4EBD-83A8-3B5AC3084FB5}" type="sibTrans" cxnId="{E3E30175-EA8D-4D4A-B0F5-7D244902C33E}">
      <dgm:prSet/>
      <dgm:spPr/>
      <dgm:t>
        <a:bodyPr/>
        <a:lstStyle/>
        <a:p>
          <a:endParaRPr lang="ru-RU"/>
        </a:p>
      </dgm:t>
    </dgm:pt>
    <dgm:pt modelId="{7267D054-07B7-44EA-91B7-171737F3ECC4}">
      <dgm:prSet/>
      <dgm:spPr/>
      <dgm:t>
        <a:bodyPr/>
        <a:lstStyle/>
        <a:p>
          <a:r>
            <a:rPr lang="ru-RU" dirty="0" smtClean="0"/>
            <a:t>- политика выставления оценок</a:t>
          </a:r>
          <a:endParaRPr lang="ru-RU" dirty="0"/>
        </a:p>
      </dgm:t>
    </dgm:pt>
    <dgm:pt modelId="{6D33C7D8-9666-4DC7-BA7C-B470E111AA20}" type="parTrans" cxnId="{3D549729-F5AC-4FC6-B4F1-E649A13B8556}">
      <dgm:prSet/>
      <dgm:spPr/>
      <dgm:t>
        <a:bodyPr/>
        <a:lstStyle/>
        <a:p>
          <a:endParaRPr lang="ru-RU"/>
        </a:p>
      </dgm:t>
    </dgm:pt>
    <dgm:pt modelId="{B5E08C70-056E-4B90-A6CA-0469C875CAC3}" type="sibTrans" cxnId="{3D549729-F5AC-4FC6-B4F1-E649A13B8556}">
      <dgm:prSet/>
      <dgm:spPr/>
      <dgm:t>
        <a:bodyPr/>
        <a:lstStyle/>
        <a:p>
          <a:endParaRPr lang="ru-RU"/>
        </a:p>
      </dgm:t>
    </dgm:pt>
    <dgm:pt modelId="{2E23DEE7-0403-43E5-8C27-2E8C10ACFB6C}">
      <dgm:prSet/>
      <dgm:spPr/>
      <dgm:t>
        <a:bodyPr/>
        <a:lstStyle/>
        <a:p>
          <a:r>
            <a:rPr lang="ru-RU" dirty="0" smtClean="0"/>
            <a:t>- организация промежуточной и итоговой аттестации</a:t>
          </a:r>
          <a:endParaRPr lang="ru-RU" dirty="0"/>
        </a:p>
      </dgm:t>
    </dgm:pt>
    <dgm:pt modelId="{6D14CE17-6EFC-49C9-9808-C369A468D93E}" type="parTrans" cxnId="{62DC500C-0386-4BDC-90EB-AEE8E1959F55}">
      <dgm:prSet/>
      <dgm:spPr/>
      <dgm:t>
        <a:bodyPr/>
        <a:lstStyle/>
        <a:p>
          <a:endParaRPr lang="ru-RU"/>
        </a:p>
      </dgm:t>
    </dgm:pt>
    <dgm:pt modelId="{AFD80AFC-D43B-4ACB-A5EF-252AB6FCD17F}" type="sibTrans" cxnId="{62DC500C-0386-4BDC-90EB-AEE8E1959F55}">
      <dgm:prSet/>
      <dgm:spPr/>
      <dgm:t>
        <a:bodyPr/>
        <a:lstStyle/>
        <a:p>
          <a:endParaRPr lang="ru-RU"/>
        </a:p>
      </dgm:t>
    </dgm:pt>
    <dgm:pt modelId="{60030CD3-7F6F-4C68-B4F8-736EAE02C5CC}">
      <dgm:prSet/>
      <dgm:spPr/>
      <dgm:t>
        <a:bodyPr/>
        <a:lstStyle/>
        <a:p>
          <a:r>
            <a:rPr lang="ru-RU" smtClean="0"/>
            <a:t>- политика выбора программ (включая двойных)</a:t>
          </a:r>
          <a:endParaRPr lang="ru-RU"/>
        </a:p>
      </dgm:t>
    </dgm:pt>
    <dgm:pt modelId="{B3D0F783-548A-4EB8-9CE9-889E1F9B9A7C}" type="parTrans" cxnId="{3BA80281-EE16-4FFD-B5F6-1B52103FA9D2}">
      <dgm:prSet/>
      <dgm:spPr/>
      <dgm:t>
        <a:bodyPr/>
        <a:lstStyle/>
        <a:p>
          <a:endParaRPr lang="ru-RU"/>
        </a:p>
      </dgm:t>
    </dgm:pt>
    <dgm:pt modelId="{48CF568A-C804-43CD-8522-55558A72994D}" type="sibTrans" cxnId="{3BA80281-EE16-4FFD-B5F6-1B52103FA9D2}">
      <dgm:prSet/>
      <dgm:spPr/>
      <dgm:t>
        <a:bodyPr/>
        <a:lstStyle/>
        <a:p>
          <a:endParaRPr lang="ru-RU"/>
        </a:p>
      </dgm:t>
    </dgm:pt>
    <dgm:pt modelId="{E4395C23-627E-4CF7-B226-3DE7C24BD3AB}">
      <dgm:prSet/>
      <dgm:spPr/>
      <dgm:t>
        <a:bodyPr/>
        <a:lstStyle/>
        <a:p>
          <a:r>
            <a:rPr lang="ru-RU" smtClean="0"/>
            <a:t>- политика академической мобильности, включая кредитную мобильность</a:t>
          </a:r>
          <a:endParaRPr lang="ru-RU"/>
        </a:p>
      </dgm:t>
    </dgm:pt>
    <dgm:pt modelId="{712336CF-0736-4573-8681-9F8FEA769BCA}" type="parTrans" cxnId="{0971A564-B159-431B-956F-8F4B3849B85D}">
      <dgm:prSet/>
      <dgm:spPr/>
      <dgm:t>
        <a:bodyPr/>
        <a:lstStyle/>
        <a:p>
          <a:endParaRPr lang="ru-RU"/>
        </a:p>
      </dgm:t>
    </dgm:pt>
    <dgm:pt modelId="{A2C6CF3B-191E-4A97-B8C2-CB95C22A2B6B}" type="sibTrans" cxnId="{0971A564-B159-431B-956F-8F4B3849B85D}">
      <dgm:prSet/>
      <dgm:spPr/>
      <dgm:t>
        <a:bodyPr/>
        <a:lstStyle/>
        <a:p>
          <a:endParaRPr lang="ru-RU"/>
        </a:p>
      </dgm:t>
    </dgm:pt>
    <dgm:pt modelId="{D0787CE6-92D4-441E-B0DB-1282DFB6FF3F}">
      <dgm:prSet/>
      <dgm:spPr/>
      <dgm:t>
        <a:bodyPr/>
        <a:lstStyle/>
        <a:p>
          <a:r>
            <a:rPr lang="ru-RU" dirty="0" smtClean="0"/>
            <a:t>- политика интернационализации</a:t>
          </a:r>
          <a:endParaRPr lang="ru-RU" dirty="0"/>
        </a:p>
      </dgm:t>
    </dgm:pt>
    <dgm:pt modelId="{B21BE30A-CC5B-4AF4-9688-DAD9C42EF819}" type="parTrans" cxnId="{C11A60F8-1061-4637-8854-543307621CF3}">
      <dgm:prSet/>
      <dgm:spPr/>
      <dgm:t>
        <a:bodyPr/>
        <a:lstStyle/>
        <a:p>
          <a:endParaRPr lang="ru-RU"/>
        </a:p>
      </dgm:t>
    </dgm:pt>
    <dgm:pt modelId="{355F4E92-3F7A-41E1-BD71-AF877D13EC3D}" type="sibTrans" cxnId="{C11A60F8-1061-4637-8854-543307621CF3}">
      <dgm:prSet/>
      <dgm:spPr/>
      <dgm:t>
        <a:bodyPr/>
        <a:lstStyle/>
        <a:p>
          <a:endParaRPr lang="ru-RU"/>
        </a:p>
      </dgm:t>
    </dgm:pt>
    <dgm:pt modelId="{295509F7-7ED4-4F94-9127-EF116DB4B367}" type="pres">
      <dgm:prSet presAssocID="{86CAADDF-0159-4A8F-8F72-946ED5F2AF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22C81-9598-4844-9838-C63039F63743}" type="pres">
      <dgm:prSet presAssocID="{6FF091F4-930D-41E6-806C-DC892882E9FC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F7400-0FB5-4FD2-B4FC-489D9BF58C69}" type="pres">
      <dgm:prSet presAssocID="{F31D98D7-F6B1-4CB1-B7EF-ACA4EE54370E}" presName="spacer" presStyleCnt="0"/>
      <dgm:spPr/>
      <dgm:t>
        <a:bodyPr/>
        <a:lstStyle/>
        <a:p>
          <a:endParaRPr lang="ru-RU"/>
        </a:p>
      </dgm:t>
    </dgm:pt>
    <dgm:pt modelId="{433967E7-FC71-45DE-8E27-A2AABE8A2E18}" type="pres">
      <dgm:prSet presAssocID="{AFAE96B9-02CB-490C-8590-BC94E26097CA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63093-15EE-42D2-94C7-B941E6B7BC9E}" type="pres">
      <dgm:prSet presAssocID="{E731EF20-D5E8-4CE1-85F0-0C69E6917729}" presName="spacer" presStyleCnt="0"/>
      <dgm:spPr/>
      <dgm:t>
        <a:bodyPr/>
        <a:lstStyle/>
        <a:p>
          <a:endParaRPr lang="ru-RU"/>
        </a:p>
      </dgm:t>
    </dgm:pt>
    <dgm:pt modelId="{B5342EE8-62D4-4329-9FE4-84EF610230DD}" type="pres">
      <dgm:prSet presAssocID="{61E2869F-F911-4435-A296-BECECDF84133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0B1E8-9C2C-4F7A-B362-F31EB8721B00}" type="pres">
      <dgm:prSet presAssocID="{5ACB3FA9-7FFB-4577-82C7-8A20FEA88E61}" presName="spacer" presStyleCnt="0"/>
      <dgm:spPr/>
      <dgm:t>
        <a:bodyPr/>
        <a:lstStyle/>
        <a:p>
          <a:endParaRPr lang="ru-RU"/>
        </a:p>
      </dgm:t>
    </dgm:pt>
    <dgm:pt modelId="{9CAD327A-14E7-471C-B61C-EB0AAFB026CC}" type="pres">
      <dgm:prSet presAssocID="{E05FDEBA-2E28-4709-8785-DCA681AFBA54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632CB-9866-4F8C-87D6-65F9129C8A54}" type="pres">
      <dgm:prSet presAssocID="{CC568EDC-FB57-4042-BA3F-C05F4ACB97A4}" presName="spacer" presStyleCnt="0"/>
      <dgm:spPr/>
      <dgm:t>
        <a:bodyPr/>
        <a:lstStyle/>
        <a:p>
          <a:endParaRPr lang="ru-RU"/>
        </a:p>
      </dgm:t>
    </dgm:pt>
    <dgm:pt modelId="{A32CE03B-22E0-4E0A-A365-C484C1588D37}" type="pres">
      <dgm:prSet presAssocID="{046E0883-69BB-4B83-ABBE-6191133E45E6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CC28F-C486-4DEA-B5FC-FB814C9F7845}" type="pres">
      <dgm:prSet presAssocID="{70F6979A-5060-4EBD-83A8-3B5AC3084FB5}" presName="spacer" presStyleCnt="0"/>
      <dgm:spPr/>
      <dgm:t>
        <a:bodyPr/>
        <a:lstStyle/>
        <a:p>
          <a:endParaRPr lang="ru-RU"/>
        </a:p>
      </dgm:t>
    </dgm:pt>
    <dgm:pt modelId="{42069969-3FA7-4CA6-918E-962F2F607BD8}" type="pres">
      <dgm:prSet presAssocID="{7267D054-07B7-44EA-91B7-171737F3ECC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71FFB-C83B-4999-AD8D-13A7FA07EC00}" type="pres">
      <dgm:prSet presAssocID="{B5E08C70-056E-4B90-A6CA-0469C875CAC3}" presName="spacer" presStyleCnt="0"/>
      <dgm:spPr/>
      <dgm:t>
        <a:bodyPr/>
        <a:lstStyle/>
        <a:p>
          <a:endParaRPr lang="ru-RU"/>
        </a:p>
      </dgm:t>
    </dgm:pt>
    <dgm:pt modelId="{4C614A83-80CE-4D33-87C1-D2F4BD095AB6}" type="pres">
      <dgm:prSet presAssocID="{2E23DEE7-0403-43E5-8C27-2E8C10ACFB6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152A-1A71-4816-B50B-2CFED126D6BE}" type="pres">
      <dgm:prSet presAssocID="{AFD80AFC-D43B-4ACB-A5EF-252AB6FCD17F}" presName="spacer" presStyleCnt="0"/>
      <dgm:spPr/>
      <dgm:t>
        <a:bodyPr/>
        <a:lstStyle/>
        <a:p>
          <a:endParaRPr lang="ru-RU"/>
        </a:p>
      </dgm:t>
    </dgm:pt>
    <dgm:pt modelId="{B2B85569-5DB2-4ABA-8CDB-DCF3ECB96ABE}" type="pres">
      <dgm:prSet presAssocID="{60030CD3-7F6F-4C68-B4F8-736EAE02C5CC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6CBED-20DE-4132-A80A-59135FA99F8F}" type="pres">
      <dgm:prSet presAssocID="{48CF568A-C804-43CD-8522-55558A72994D}" presName="spacer" presStyleCnt="0"/>
      <dgm:spPr/>
      <dgm:t>
        <a:bodyPr/>
        <a:lstStyle/>
        <a:p>
          <a:endParaRPr lang="ru-RU"/>
        </a:p>
      </dgm:t>
    </dgm:pt>
    <dgm:pt modelId="{FDAB0C9A-7783-472F-A48A-01E474BAD09C}" type="pres">
      <dgm:prSet presAssocID="{E4395C23-627E-4CF7-B226-3DE7C24BD3A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1D28C-9CD3-4E1D-880F-3509A6EDF002}" type="pres">
      <dgm:prSet presAssocID="{A2C6CF3B-191E-4A97-B8C2-CB95C22A2B6B}" presName="spacer" presStyleCnt="0"/>
      <dgm:spPr/>
      <dgm:t>
        <a:bodyPr/>
        <a:lstStyle/>
        <a:p>
          <a:endParaRPr lang="ru-RU"/>
        </a:p>
      </dgm:t>
    </dgm:pt>
    <dgm:pt modelId="{1D15E8A9-8CC8-4A10-AEC9-FB9047E8BDDD}" type="pres">
      <dgm:prSet presAssocID="{D0787CE6-92D4-441E-B0DB-1282DFB6FF3F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8CB1C-BA9E-4610-BC59-7492FC37A64F}" type="presOf" srcId="{7267D054-07B7-44EA-91B7-171737F3ECC4}" destId="{42069969-3FA7-4CA6-918E-962F2F607BD8}" srcOrd="0" destOrd="0" presId="urn:microsoft.com/office/officeart/2005/8/layout/vList2"/>
    <dgm:cxn modelId="{FE66D9AB-14EC-4EDA-BFA2-12476CE28536}" type="presOf" srcId="{D0787CE6-92D4-441E-B0DB-1282DFB6FF3F}" destId="{1D15E8A9-8CC8-4A10-AEC9-FB9047E8BDDD}" srcOrd="0" destOrd="0" presId="urn:microsoft.com/office/officeart/2005/8/layout/vList2"/>
    <dgm:cxn modelId="{E1DCECEF-7819-4D19-9787-2F997DD538C7}" type="presOf" srcId="{AFAE96B9-02CB-490C-8590-BC94E26097CA}" destId="{433967E7-FC71-45DE-8E27-A2AABE8A2E18}" srcOrd="0" destOrd="0" presId="urn:microsoft.com/office/officeart/2005/8/layout/vList2"/>
    <dgm:cxn modelId="{9A322680-55D1-45F3-91A4-E1719527FF65}" type="presOf" srcId="{046E0883-69BB-4B83-ABBE-6191133E45E6}" destId="{A32CE03B-22E0-4E0A-A365-C484C1588D37}" srcOrd="0" destOrd="0" presId="urn:microsoft.com/office/officeart/2005/8/layout/vList2"/>
    <dgm:cxn modelId="{5B71D038-D5E7-4E5D-A29A-C625970678CA}" srcId="{86CAADDF-0159-4A8F-8F72-946ED5F2AFA3}" destId="{AFAE96B9-02CB-490C-8590-BC94E26097CA}" srcOrd="1" destOrd="0" parTransId="{73E70B0D-547A-4CBD-A5F0-829C6B1E146E}" sibTransId="{E731EF20-D5E8-4CE1-85F0-0C69E6917729}"/>
    <dgm:cxn modelId="{4BF6CA77-1071-459E-9AD0-CB03688D4212}" type="presOf" srcId="{6FF091F4-930D-41E6-806C-DC892882E9FC}" destId="{AF622C81-9598-4844-9838-C63039F63743}" srcOrd="0" destOrd="0" presId="urn:microsoft.com/office/officeart/2005/8/layout/vList2"/>
    <dgm:cxn modelId="{FA86C1BE-6C6E-4A6F-A3E8-6E77C1F0E195}" srcId="{86CAADDF-0159-4A8F-8F72-946ED5F2AFA3}" destId="{E05FDEBA-2E28-4709-8785-DCA681AFBA54}" srcOrd="3" destOrd="0" parTransId="{524E547D-9F43-43B4-B911-29220C9245DB}" sibTransId="{CC568EDC-FB57-4042-BA3F-C05F4ACB97A4}"/>
    <dgm:cxn modelId="{3D549729-F5AC-4FC6-B4F1-E649A13B8556}" srcId="{86CAADDF-0159-4A8F-8F72-946ED5F2AFA3}" destId="{7267D054-07B7-44EA-91B7-171737F3ECC4}" srcOrd="5" destOrd="0" parTransId="{6D33C7D8-9666-4DC7-BA7C-B470E111AA20}" sibTransId="{B5E08C70-056E-4B90-A6CA-0469C875CAC3}"/>
    <dgm:cxn modelId="{86D21C5D-04BB-4C31-9A85-332873941D26}" type="presOf" srcId="{86CAADDF-0159-4A8F-8F72-946ED5F2AFA3}" destId="{295509F7-7ED4-4F94-9127-EF116DB4B367}" srcOrd="0" destOrd="0" presId="urn:microsoft.com/office/officeart/2005/8/layout/vList2"/>
    <dgm:cxn modelId="{0971A564-B159-431B-956F-8F4B3849B85D}" srcId="{86CAADDF-0159-4A8F-8F72-946ED5F2AFA3}" destId="{E4395C23-627E-4CF7-B226-3DE7C24BD3AB}" srcOrd="8" destOrd="0" parTransId="{712336CF-0736-4573-8681-9F8FEA769BCA}" sibTransId="{A2C6CF3B-191E-4A97-B8C2-CB95C22A2B6B}"/>
    <dgm:cxn modelId="{E3E30175-EA8D-4D4A-B0F5-7D244902C33E}" srcId="{86CAADDF-0159-4A8F-8F72-946ED5F2AFA3}" destId="{046E0883-69BB-4B83-ABBE-6191133E45E6}" srcOrd="4" destOrd="0" parTransId="{9B781A43-0072-4DB7-8204-27DBD7AB031F}" sibTransId="{70F6979A-5060-4EBD-83A8-3B5AC3084FB5}"/>
    <dgm:cxn modelId="{3BA80281-EE16-4FFD-B5F6-1B52103FA9D2}" srcId="{86CAADDF-0159-4A8F-8F72-946ED5F2AFA3}" destId="{60030CD3-7F6F-4C68-B4F8-736EAE02C5CC}" srcOrd="7" destOrd="0" parTransId="{B3D0F783-548A-4EB8-9CE9-889E1F9B9A7C}" sibTransId="{48CF568A-C804-43CD-8522-55558A72994D}"/>
    <dgm:cxn modelId="{02CABE2A-8ECC-4184-8D39-3D77DFDDDFF8}" type="presOf" srcId="{60030CD3-7F6F-4C68-B4F8-736EAE02C5CC}" destId="{B2B85569-5DB2-4ABA-8CDB-DCF3ECB96ABE}" srcOrd="0" destOrd="0" presId="urn:microsoft.com/office/officeart/2005/8/layout/vList2"/>
    <dgm:cxn modelId="{9773D3A4-754D-4ACA-8F2E-2C3E291EEDFB}" srcId="{86CAADDF-0159-4A8F-8F72-946ED5F2AFA3}" destId="{6FF091F4-930D-41E6-806C-DC892882E9FC}" srcOrd="0" destOrd="0" parTransId="{2DD23E0B-CF1E-4127-AB78-14EAC82F692F}" sibTransId="{F31D98D7-F6B1-4CB1-B7EF-ACA4EE54370E}"/>
    <dgm:cxn modelId="{0A09A289-DDFE-4BA4-87C2-5BA033B0D112}" srcId="{86CAADDF-0159-4A8F-8F72-946ED5F2AFA3}" destId="{61E2869F-F911-4435-A296-BECECDF84133}" srcOrd="2" destOrd="0" parTransId="{41395DDD-F7FD-49D5-B268-610ACEA6C908}" sibTransId="{5ACB3FA9-7FFB-4577-82C7-8A20FEA88E61}"/>
    <dgm:cxn modelId="{3851FB33-8C91-4723-A404-20F1269FAFA9}" type="presOf" srcId="{2E23DEE7-0403-43E5-8C27-2E8C10ACFB6C}" destId="{4C614A83-80CE-4D33-87C1-D2F4BD095AB6}" srcOrd="0" destOrd="0" presId="urn:microsoft.com/office/officeart/2005/8/layout/vList2"/>
    <dgm:cxn modelId="{C33C0166-42B7-4DB2-AD5D-5729B43D5583}" type="presOf" srcId="{61E2869F-F911-4435-A296-BECECDF84133}" destId="{B5342EE8-62D4-4329-9FE4-84EF610230DD}" srcOrd="0" destOrd="0" presId="urn:microsoft.com/office/officeart/2005/8/layout/vList2"/>
    <dgm:cxn modelId="{62DC500C-0386-4BDC-90EB-AEE8E1959F55}" srcId="{86CAADDF-0159-4A8F-8F72-946ED5F2AFA3}" destId="{2E23DEE7-0403-43E5-8C27-2E8C10ACFB6C}" srcOrd="6" destOrd="0" parTransId="{6D14CE17-6EFC-49C9-9808-C369A468D93E}" sibTransId="{AFD80AFC-D43B-4ACB-A5EF-252AB6FCD17F}"/>
    <dgm:cxn modelId="{C11A60F8-1061-4637-8854-543307621CF3}" srcId="{86CAADDF-0159-4A8F-8F72-946ED5F2AFA3}" destId="{D0787CE6-92D4-441E-B0DB-1282DFB6FF3F}" srcOrd="9" destOrd="0" parTransId="{B21BE30A-CC5B-4AF4-9688-DAD9C42EF819}" sibTransId="{355F4E92-3F7A-41E1-BD71-AF877D13EC3D}"/>
    <dgm:cxn modelId="{97F3E3FE-4403-4312-865A-AB2F05EB4DD1}" type="presOf" srcId="{E4395C23-627E-4CF7-B226-3DE7C24BD3AB}" destId="{FDAB0C9A-7783-472F-A48A-01E474BAD09C}" srcOrd="0" destOrd="0" presId="urn:microsoft.com/office/officeart/2005/8/layout/vList2"/>
    <dgm:cxn modelId="{1E39BB27-5E1C-47AA-83FD-A579EA41FF89}" type="presOf" srcId="{E05FDEBA-2E28-4709-8785-DCA681AFBA54}" destId="{9CAD327A-14E7-471C-B61C-EB0AAFB026CC}" srcOrd="0" destOrd="0" presId="urn:microsoft.com/office/officeart/2005/8/layout/vList2"/>
    <dgm:cxn modelId="{85F681C6-103F-4E75-94F5-6A1D29B513C4}" type="presParOf" srcId="{295509F7-7ED4-4F94-9127-EF116DB4B367}" destId="{AF622C81-9598-4844-9838-C63039F63743}" srcOrd="0" destOrd="0" presId="urn:microsoft.com/office/officeart/2005/8/layout/vList2"/>
    <dgm:cxn modelId="{830057F0-4CE1-4334-B700-DBB4361568F4}" type="presParOf" srcId="{295509F7-7ED4-4F94-9127-EF116DB4B367}" destId="{3E4F7400-0FB5-4FD2-B4FC-489D9BF58C69}" srcOrd="1" destOrd="0" presId="urn:microsoft.com/office/officeart/2005/8/layout/vList2"/>
    <dgm:cxn modelId="{44640FEF-010F-44BB-960E-B3EE4217099D}" type="presParOf" srcId="{295509F7-7ED4-4F94-9127-EF116DB4B367}" destId="{433967E7-FC71-45DE-8E27-A2AABE8A2E18}" srcOrd="2" destOrd="0" presId="urn:microsoft.com/office/officeart/2005/8/layout/vList2"/>
    <dgm:cxn modelId="{DCD61DAA-DD4F-4A83-BE2D-91846960F677}" type="presParOf" srcId="{295509F7-7ED4-4F94-9127-EF116DB4B367}" destId="{31563093-15EE-42D2-94C7-B941E6B7BC9E}" srcOrd="3" destOrd="0" presId="urn:microsoft.com/office/officeart/2005/8/layout/vList2"/>
    <dgm:cxn modelId="{4CC0F392-77CE-4831-8EC6-91FD022EA349}" type="presParOf" srcId="{295509F7-7ED4-4F94-9127-EF116DB4B367}" destId="{B5342EE8-62D4-4329-9FE4-84EF610230DD}" srcOrd="4" destOrd="0" presId="urn:microsoft.com/office/officeart/2005/8/layout/vList2"/>
    <dgm:cxn modelId="{08D3793D-3808-4ABC-94D6-5F5D52F14A7F}" type="presParOf" srcId="{295509F7-7ED4-4F94-9127-EF116DB4B367}" destId="{39D0B1E8-9C2C-4F7A-B362-F31EB8721B00}" srcOrd="5" destOrd="0" presId="urn:microsoft.com/office/officeart/2005/8/layout/vList2"/>
    <dgm:cxn modelId="{97F125E4-18BC-4113-833F-92382B7BA8A4}" type="presParOf" srcId="{295509F7-7ED4-4F94-9127-EF116DB4B367}" destId="{9CAD327A-14E7-471C-B61C-EB0AAFB026CC}" srcOrd="6" destOrd="0" presId="urn:microsoft.com/office/officeart/2005/8/layout/vList2"/>
    <dgm:cxn modelId="{F98D8445-B606-4831-B461-3EE3CD83BEBF}" type="presParOf" srcId="{295509F7-7ED4-4F94-9127-EF116DB4B367}" destId="{B2F632CB-9866-4F8C-87D6-65F9129C8A54}" srcOrd="7" destOrd="0" presId="urn:microsoft.com/office/officeart/2005/8/layout/vList2"/>
    <dgm:cxn modelId="{99B4D8E3-6204-4186-A2CC-62F98B4C769F}" type="presParOf" srcId="{295509F7-7ED4-4F94-9127-EF116DB4B367}" destId="{A32CE03B-22E0-4E0A-A365-C484C1588D37}" srcOrd="8" destOrd="0" presId="urn:microsoft.com/office/officeart/2005/8/layout/vList2"/>
    <dgm:cxn modelId="{FD87790F-27FC-418B-B852-DBF05E68A1D1}" type="presParOf" srcId="{295509F7-7ED4-4F94-9127-EF116DB4B367}" destId="{3E9CC28F-C486-4DEA-B5FC-FB814C9F7845}" srcOrd="9" destOrd="0" presId="urn:microsoft.com/office/officeart/2005/8/layout/vList2"/>
    <dgm:cxn modelId="{2683C2A3-63AF-4DA4-A242-86E646FA3F21}" type="presParOf" srcId="{295509F7-7ED4-4F94-9127-EF116DB4B367}" destId="{42069969-3FA7-4CA6-918E-962F2F607BD8}" srcOrd="10" destOrd="0" presId="urn:microsoft.com/office/officeart/2005/8/layout/vList2"/>
    <dgm:cxn modelId="{62FE0831-7DAA-4946-A10D-7331A090DD71}" type="presParOf" srcId="{295509F7-7ED4-4F94-9127-EF116DB4B367}" destId="{08C71FFB-C83B-4999-AD8D-13A7FA07EC00}" srcOrd="11" destOrd="0" presId="urn:microsoft.com/office/officeart/2005/8/layout/vList2"/>
    <dgm:cxn modelId="{E869BEB2-5399-47BE-AEAD-0ACBBD2659E4}" type="presParOf" srcId="{295509F7-7ED4-4F94-9127-EF116DB4B367}" destId="{4C614A83-80CE-4D33-87C1-D2F4BD095AB6}" srcOrd="12" destOrd="0" presId="urn:microsoft.com/office/officeart/2005/8/layout/vList2"/>
    <dgm:cxn modelId="{57AABB68-94EA-4906-912C-513B8B469B42}" type="presParOf" srcId="{295509F7-7ED4-4F94-9127-EF116DB4B367}" destId="{1609152A-1A71-4816-B50B-2CFED126D6BE}" srcOrd="13" destOrd="0" presId="urn:microsoft.com/office/officeart/2005/8/layout/vList2"/>
    <dgm:cxn modelId="{661D3AB7-0F53-4452-9756-C733EFBA121A}" type="presParOf" srcId="{295509F7-7ED4-4F94-9127-EF116DB4B367}" destId="{B2B85569-5DB2-4ABA-8CDB-DCF3ECB96ABE}" srcOrd="14" destOrd="0" presId="urn:microsoft.com/office/officeart/2005/8/layout/vList2"/>
    <dgm:cxn modelId="{0905C63B-FF06-4966-BD85-A230D754A036}" type="presParOf" srcId="{295509F7-7ED4-4F94-9127-EF116DB4B367}" destId="{E4A6CBED-20DE-4132-A80A-59135FA99F8F}" srcOrd="15" destOrd="0" presId="urn:microsoft.com/office/officeart/2005/8/layout/vList2"/>
    <dgm:cxn modelId="{78C9BE56-BA3F-45D9-A3CF-37452CCA0157}" type="presParOf" srcId="{295509F7-7ED4-4F94-9127-EF116DB4B367}" destId="{FDAB0C9A-7783-472F-A48A-01E474BAD09C}" srcOrd="16" destOrd="0" presId="urn:microsoft.com/office/officeart/2005/8/layout/vList2"/>
    <dgm:cxn modelId="{58EF83D3-1F17-4DA5-8DA0-A3CEC436696E}" type="presParOf" srcId="{295509F7-7ED4-4F94-9127-EF116DB4B367}" destId="{1601D28C-9CD3-4E1D-880F-3509A6EDF002}" srcOrd="17" destOrd="0" presId="urn:microsoft.com/office/officeart/2005/8/layout/vList2"/>
    <dgm:cxn modelId="{385D84B3-638F-42B3-AFF7-34935D9A0BEE}" type="presParOf" srcId="{295509F7-7ED4-4F94-9127-EF116DB4B367}" destId="{1D15E8A9-8CC8-4A10-AEC9-FB9047E8BDD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F5BD4F-D985-453A-8BC6-B6CB63FF2F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DF876E-19F8-4751-9CAF-64BC06979906}">
      <dgm:prSet/>
      <dgm:spPr/>
      <dgm:t>
        <a:bodyPr/>
        <a:lstStyle/>
        <a:p>
          <a:pPr rtl="0"/>
          <a:r>
            <a:rPr lang="ru-RU" dirty="0" smtClean="0"/>
            <a:t>1. Политика в области обеспечения качества</a:t>
          </a:r>
          <a:endParaRPr lang="ru-RU" dirty="0"/>
        </a:p>
      </dgm:t>
    </dgm:pt>
    <dgm:pt modelId="{8D995CD9-C600-4053-A182-7D30198B9421}" type="parTrans" cxnId="{D5F73C70-0478-4A7B-8DF1-9141D5BAECAB}">
      <dgm:prSet/>
      <dgm:spPr/>
      <dgm:t>
        <a:bodyPr/>
        <a:lstStyle/>
        <a:p>
          <a:endParaRPr lang="ru-RU"/>
        </a:p>
      </dgm:t>
    </dgm:pt>
    <dgm:pt modelId="{D9BAC78A-04AA-4F75-AAEA-1D475F209E8F}" type="sibTrans" cxnId="{D5F73C70-0478-4A7B-8DF1-9141D5BAECAB}">
      <dgm:prSet/>
      <dgm:spPr/>
      <dgm:t>
        <a:bodyPr/>
        <a:lstStyle/>
        <a:p>
          <a:endParaRPr lang="ru-RU"/>
        </a:p>
      </dgm:t>
    </dgm:pt>
    <dgm:pt modelId="{3ED8B8E0-8B82-4363-867E-4678678FD67D}">
      <dgm:prSet/>
      <dgm:spPr/>
      <dgm:t>
        <a:bodyPr/>
        <a:lstStyle/>
        <a:p>
          <a:pPr rtl="0"/>
          <a:r>
            <a:rPr lang="ru-RU" dirty="0" smtClean="0"/>
            <a:t>2. Разработка и утверждение образовательных программ</a:t>
          </a:r>
          <a:endParaRPr lang="ru-RU" dirty="0"/>
        </a:p>
      </dgm:t>
    </dgm:pt>
    <dgm:pt modelId="{D6EE61BD-169F-4F23-ADD3-F66B90F7957F}" type="parTrans" cxnId="{453113B7-BEE1-4ADB-B0AA-BDD9C3BCEA36}">
      <dgm:prSet/>
      <dgm:spPr/>
      <dgm:t>
        <a:bodyPr/>
        <a:lstStyle/>
        <a:p>
          <a:endParaRPr lang="ru-RU"/>
        </a:p>
      </dgm:t>
    </dgm:pt>
    <dgm:pt modelId="{A4511839-CB4B-438B-943E-7CB9CA38E9BB}" type="sibTrans" cxnId="{453113B7-BEE1-4ADB-B0AA-BDD9C3BCEA36}">
      <dgm:prSet/>
      <dgm:spPr/>
      <dgm:t>
        <a:bodyPr/>
        <a:lstStyle/>
        <a:p>
          <a:endParaRPr lang="ru-RU"/>
        </a:p>
      </dgm:t>
    </dgm:pt>
    <dgm:pt modelId="{E8961095-30BD-4A6A-A9B9-0DC578E0343F}">
      <dgm:prSet/>
      <dgm:spPr/>
      <dgm:t>
        <a:bodyPr/>
        <a:lstStyle/>
        <a:p>
          <a:pPr rtl="0"/>
          <a:r>
            <a:rPr lang="ru-RU" dirty="0" smtClean="0"/>
            <a:t>3. </a:t>
          </a:r>
          <a:r>
            <a:rPr lang="ru-RU" dirty="0" err="1" smtClean="0"/>
            <a:t>Студентоориентированное</a:t>
          </a:r>
          <a:r>
            <a:rPr lang="ru-RU" dirty="0" smtClean="0"/>
            <a:t> обучение, преподавание и оценка</a:t>
          </a:r>
          <a:endParaRPr lang="ru-RU" dirty="0"/>
        </a:p>
      </dgm:t>
    </dgm:pt>
    <dgm:pt modelId="{D669B001-487B-4251-801A-DB118717768B}" type="parTrans" cxnId="{F2243197-8954-4767-A132-77786623B2B6}">
      <dgm:prSet/>
      <dgm:spPr/>
      <dgm:t>
        <a:bodyPr/>
        <a:lstStyle/>
        <a:p>
          <a:endParaRPr lang="ru-RU"/>
        </a:p>
      </dgm:t>
    </dgm:pt>
    <dgm:pt modelId="{F15D9427-0777-44FE-A8CA-179E624C2298}" type="sibTrans" cxnId="{F2243197-8954-4767-A132-77786623B2B6}">
      <dgm:prSet/>
      <dgm:spPr/>
      <dgm:t>
        <a:bodyPr/>
        <a:lstStyle/>
        <a:p>
          <a:endParaRPr lang="ru-RU"/>
        </a:p>
      </dgm:t>
    </dgm:pt>
    <dgm:pt modelId="{81AB4C31-2EF2-4115-85F6-8020D91BB310}">
      <dgm:prSet/>
      <dgm:spPr/>
      <dgm:t>
        <a:bodyPr/>
        <a:lstStyle/>
        <a:p>
          <a:pPr rtl="0"/>
          <a:r>
            <a:rPr lang="ru-RU" dirty="0" smtClean="0"/>
            <a:t>4. Прием студентов, успеваемость,  признание и сертификация</a:t>
          </a:r>
          <a:endParaRPr lang="ru-RU" dirty="0"/>
        </a:p>
      </dgm:t>
    </dgm:pt>
    <dgm:pt modelId="{A3AF5998-D312-4224-B7C8-A69DCA061EF4}" type="parTrans" cxnId="{86DAB1C2-72BC-4415-85C4-3D6E5DFCEB29}">
      <dgm:prSet/>
      <dgm:spPr/>
      <dgm:t>
        <a:bodyPr/>
        <a:lstStyle/>
        <a:p>
          <a:endParaRPr lang="ru-RU"/>
        </a:p>
      </dgm:t>
    </dgm:pt>
    <dgm:pt modelId="{8F6A5EB3-AF85-4C13-8855-8B060734993C}" type="sibTrans" cxnId="{86DAB1C2-72BC-4415-85C4-3D6E5DFCEB29}">
      <dgm:prSet/>
      <dgm:spPr/>
      <dgm:t>
        <a:bodyPr/>
        <a:lstStyle/>
        <a:p>
          <a:endParaRPr lang="ru-RU"/>
        </a:p>
      </dgm:t>
    </dgm:pt>
    <dgm:pt modelId="{BDB7EE06-CD65-4288-8C7E-17F146727805}">
      <dgm:prSet/>
      <dgm:spPr/>
      <dgm:t>
        <a:bodyPr/>
        <a:lstStyle/>
        <a:p>
          <a:pPr rtl="0"/>
          <a:r>
            <a:rPr lang="ru-RU" dirty="0" smtClean="0"/>
            <a:t>5. Профессорско-преподавательский состав высших учебных заведений</a:t>
          </a:r>
          <a:endParaRPr lang="ru-RU" dirty="0"/>
        </a:p>
      </dgm:t>
    </dgm:pt>
    <dgm:pt modelId="{D4E384B6-5550-45B9-A21B-F6BADF1492D1}" type="parTrans" cxnId="{E048C3E6-AA39-477F-81BE-E7C9DBCEF50B}">
      <dgm:prSet/>
      <dgm:spPr/>
      <dgm:t>
        <a:bodyPr/>
        <a:lstStyle/>
        <a:p>
          <a:endParaRPr lang="ru-RU"/>
        </a:p>
      </dgm:t>
    </dgm:pt>
    <dgm:pt modelId="{4A67AC28-E38D-4126-B5FA-E0B25EB1BCF0}" type="sibTrans" cxnId="{E048C3E6-AA39-477F-81BE-E7C9DBCEF50B}">
      <dgm:prSet/>
      <dgm:spPr/>
      <dgm:t>
        <a:bodyPr/>
        <a:lstStyle/>
        <a:p>
          <a:endParaRPr lang="ru-RU"/>
        </a:p>
      </dgm:t>
    </dgm:pt>
    <dgm:pt modelId="{9794D040-5177-496B-8D7D-CE445FEA9CE4}">
      <dgm:prSet/>
      <dgm:spPr/>
      <dgm:t>
        <a:bodyPr/>
        <a:lstStyle/>
        <a:p>
          <a:pPr rtl="0"/>
          <a:r>
            <a:rPr lang="ru-RU" dirty="0" smtClean="0"/>
            <a:t>6. Учебные ресурсы и система поддержки студентов</a:t>
          </a:r>
          <a:endParaRPr lang="ru-RU" dirty="0"/>
        </a:p>
      </dgm:t>
    </dgm:pt>
    <dgm:pt modelId="{44B53D54-34AE-4811-99A8-D23687207F50}" type="parTrans" cxnId="{B0CFFFAD-A63A-4421-9E4F-47EED5C0A5A1}">
      <dgm:prSet/>
      <dgm:spPr/>
      <dgm:t>
        <a:bodyPr/>
        <a:lstStyle/>
        <a:p>
          <a:endParaRPr lang="ru-RU"/>
        </a:p>
      </dgm:t>
    </dgm:pt>
    <dgm:pt modelId="{A0D4CF9A-3384-435F-B49E-D6AEF77B5099}" type="sibTrans" cxnId="{B0CFFFAD-A63A-4421-9E4F-47EED5C0A5A1}">
      <dgm:prSet/>
      <dgm:spPr/>
      <dgm:t>
        <a:bodyPr/>
        <a:lstStyle/>
        <a:p>
          <a:endParaRPr lang="ru-RU"/>
        </a:p>
      </dgm:t>
    </dgm:pt>
    <dgm:pt modelId="{8EDEAAE0-8381-4D2F-A3F8-3BBB8807D28F}">
      <dgm:prSet/>
      <dgm:spPr/>
      <dgm:t>
        <a:bodyPr/>
        <a:lstStyle/>
        <a:p>
          <a:pPr rtl="0"/>
          <a:r>
            <a:rPr lang="ru-RU" dirty="0" smtClean="0"/>
            <a:t>7. Управление информацией</a:t>
          </a:r>
          <a:endParaRPr lang="ru-RU" dirty="0"/>
        </a:p>
      </dgm:t>
    </dgm:pt>
    <dgm:pt modelId="{BD14BC28-DE3F-46E3-A153-9FFF730C5031}" type="parTrans" cxnId="{AE1BFC22-EEB7-44BE-BFD7-4B48939722BD}">
      <dgm:prSet/>
      <dgm:spPr/>
      <dgm:t>
        <a:bodyPr/>
        <a:lstStyle/>
        <a:p>
          <a:endParaRPr lang="ru-RU"/>
        </a:p>
      </dgm:t>
    </dgm:pt>
    <dgm:pt modelId="{DE714CE8-7679-4F4A-8ECC-78C88052008D}" type="sibTrans" cxnId="{AE1BFC22-EEB7-44BE-BFD7-4B48939722BD}">
      <dgm:prSet/>
      <dgm:spPr/>
      <dgm:t>
        <a:bodyPr/>
        <a:lstStyle/>
        <a:p>
          <a:endParaRPr lang="ru-RU"/>
        </a:p>
      </dgm:t>
    </dgm:pt>
    <dgm:pt modelId="{AB004674-1514-4930-8094-F31DAEC3A828}">
      <dgm:prSet/>
      <dgm:spPr/>
      <dgm:t>
        <a:bodyPr/>
        <a:lstStyle/>
        <a:p>
          <a:pPr rtl="0"/>
          <a:r>
            <a:rPr lang="ru-RU" dirty="0" smtClean="0"/>
            <a:t>8. Информирование общественности</a:t>
          </a:r>
          <a:endParaRPr lang="ru-RU" dirty="0"/>
        </a:p>
      </dgm:t>
    </dgm:pt>
    <dgm:pt modelId="{B7B187CE-243F-4F0B-BA90-C955D03421DB}" type="parTrans" cxnId="{D2653D7C-0B68-40AF-AC46-D5C225B167F5}">
      <dgm:prSet/>
      <dgm:spPr/>
      <dgm:t>
        <a:bodyPr/>
        <a:lstStyle/>
        <a:p>
          <a:endParaRPr lang="ru-RU"/>
        </a:p>
      </dgm:t>
    </dgm:pt>
    <dgm:pt modelId="{0220463F-61F3-44D5-92B7-3F8E77F6589D}" type="sibTrans" cxnId="{D2653D7C-0B68-40AF-AC46-D5C225B167F5}">
      <dgm:prSet/>
      <dgm:spPr/>
      <dgm:t>
        <a:bodyPr/>
        <a:lstStyle/>
        <a:p>
          <a:endParaRPr lang="ru-RU"/>
        </a:p>
      </dgm:t>
    </dgm:pt>
    <dgm:pt modelId="{3EB0ED5A-19B7-4D8C-8A60-74D86F90F5C5}">
      <dgm:prSet/>
      <dgm:spPr/>
      <dgm:t>
        <a:bodyPr/>
        <a:lstStyle/>
        <a:p>
          <a:pPr rtl="0"/>
          <a:r>
            <a:rPr lang="ru-RU" dirty="0" smtClean="0"/>
            <a:t>9. Непрерывный мониторинг и периодическая  оценка программ</a:t>
          </a:r>
          <a:endParaRPr lang="ru-RU" dirty="0"/>
        </a:p>
      </dgm:t>
    </dgm:pt>
    <dgm:pt modelId="{65429E5E-EA94-4B27-B8C8-E71142E37653}" type="parTrans" cxnId="{FF80AC27-132C-472E-86D4-4EE78F6402AF}">
      <dgm:prSet/>
      <dgm:spPr/>
      <dgm:t>
        <a:bodyPr/>
        <a:lstStyle/>
        <a:p>
          <a:endParaRPr lang="ru-RU"/>
        </a:p>
      </dgm:t>
    </dgm:pt>
    <dgm:pt modelId="{EE26CD26-7843-4276-BD69-62B5FDC90389}" type="sibTrans" cxnId="{FF80AC27-132C-472E-86D4-4EE78F6402AF}">
      <dgm:prSet/>
      <dgm:spPr/>
      <dgm:t>
        <a:bodyPr/>
        <a:lstStyle/>
        <a:p>
          <a:endParaRPr lang="ru-RU"/>
        </a:p>
      </dgm:t>
    </dgm:pt>
    <dgm:pt modelId="{DAD6F410-DDA1-4A2F-8757-FA3ECEDA18D2}">
      <dgm:prSet/>
      <dgm:spPr/>
      <dgm:t>
        <a:bodyPr/>
        <a:lstStyle/>
        <a:p>
          <a:pPr rtl="0"/>
          <a:r>
            <a:rPr lang="ru-RU" dirty="0" smtClean="0"/>
            <a:t>10. Периодическое внешнее обеспечение качества</a:t>
          </a:r>
          <a:endParaRPr lang="ru-RU" dirty="0"/>
        </a:p>
      </dgm:t>
    </dgm:pt>
    <dgm:pt modelId="{E9C66CD3-2E56-42EE-8BAF-F43120317581}" type="parTrans" cxnId="{408F9613-AB07-47A8-8787-1E7F33F59F1E}">
      <dgm:prSet/>
      <dgm:spPr/>
      <dgm:t>
        <a:bodyPr/>
        <a:lstStyle/>
        <a:p>
          <a:endParaRPr lang="ru-RU"/>
        </a:p>
      </dgm:t>
    </dgm:pt>
    <dgm:pt modelId="{8DD17C36-8ED0-4719-9C4A-9228E12A1920}" type="sibTrans" cxnId="{408F9613-AB07-47A8-8787-1E7F33F59F1E}">
      <dgm:prSet/>
      <dgm:spPr/>
      <dgm:t>
        <a:bodyPr/>
        <a:lstStyle/>
        <a:p>
          <a:endParaRPr lang="ru-RU"/>
        </a:p>
      </dgm:t>
    </dgm:pt>
    <dgm:pt modelId="{0EA0C7BF-BA58-4C46-AAB5-9ACBF90DC857}" type="pres">
      <dgm:prSet presAssocID="{18F5BD4F-D985-453A-8BC6-B6CB63FF2F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8D1756B-2117-4D48-BF84-45367BB003E5}" type="pres">
      <dgm:prSet presAssocID="{B9DF876E-19F8-4751-9CAF-64BC06979906}" presName="thickLine" presStyleLbl="alignNode1" presStyleIdx="0" presStyleCnt="10"/>
      <dgm:spPr/>
    </dgm:pt>
    <dgm:pt modelId="{78AFE1DF-1FDA-4A3D-A7D7-008DC893ECEC}" type="pres">
      <dgm:prSet presAssocID="{B9DF876E-19F8-4751-9CAF-64BC06979906}" presName="horz1" presStyleCnt="0"/>
      <dgm:spPr/>
    </dgm:pt>
    <dgm:pt modelId="{4F17F810-74C5-4EEE-9F69-FE5223FB500C}" type="pres">
      <dgm:prSet presAssocID="{B9DF876E-19F8-4751-9CAF-64BC06979906}" presName="tx1" presStyleLbl="revTx" presStyleIdx="0" presStyleCnt="10"/>
      <dgm:spPr/>
      <dgm:t>
        <a:bodyPr/>
        <a:lstStyle/>
        <a:p>
          <a:endParaRPr lang="ru-RU"/>
        </a:p>
      </dgm:t>
    </dgm:pt>
    <dgm:pt modelId="{7B4C9158-4EAB-4F3C-803F-6BCAFCDEE7EC}" type="pres">
      <dgm:prSet presAssocID="{B9DF876E-19F8-4751-9CAF-64BC06979906}" presName="vert1" presStyleCnt="0"/>
      <dgm:spPr/>
    </dgm:pt>
    <dgm:pt modelId="{12811941-A77C-4F9C-A538-BF3BB42853CF}" type="pres">
      <dgm:prSet presAssocID="{3ED8B8E0-8B82-4363-867E-4678678FD67D}" presName="thickLine" presStyleLbl="alignNode1" presStyleIdx="1" presStyleCnt="10"/>
      <dgm:spPr/>
    </dgm:pt>
    <dgm:pt modelId="{BCF588B8-A4DC-4D5B-9F03-F47E0F1780AB}" type="pres">
      <dgm:prSet presAssocID="{3ED8B8E0-8B82-4363-867E-4678678FD67D}" presName="horz1" presStyleCnt="0"/>
      <dgm:spPr/>
    </dgm:pt>
    <dgm:pt modelId="{6D3BABE5-7C90-4008-85F2-FF744450074E}" type="pres">
      <dgm:prSet presAssocID="{3ED8B8E0-8B82-4363-867E-4678678FD67D}" presName="tx1" presStyleLbl="revTx" presStyleIdx="1" presStyleCnt="10"/>
      <dgm:spPr/>
      <dgm:t>
        <a:bodyPr/>
        <a:lstStyle/>
        <a:p>
          <a:endParaRPr lang="ru-RU"/>
        </a:p>
      </dgm:t>
    </dgm:pt>
    <dgm:pt modelId="{0BBC3E06-1EC1-44F7-84E7-4D179D96427A}" type="pres">
      <dgm:prSet presAssocID="{3ED8B8E0-8B82-4363-867E-4678678FD67D}" presName="vert1" presStyleCnt="0"/>
      <dgm:spPr/>
    </dgm:pt>
    <dgm:pt modelId="{82E2F5C3-FC1D-43FC-B0F8-0D28E4604507}" type="pres">
      <dgm:prSet presAssocID="{E8961095-30BD-4A6A-A9B9-0DC578E0343F}" presName="thickLine" presStyleLbl="alignNode1" presStyleIdx="2" presStyleCnt="10"/>
      <dgm:spPr/>
    </dgm:pt>
    <dgm:pt modelId="{1F60A742-D730-43A5-BE0A-112116D178F7}" type="pres">
      <dgm:prSet presAssocID="{E8961095-30BD-4A6A-A9B9-0DC578E0343F}" presName="horz1" presStyleCnt="0"/>
      <dgm:spPr/>
    </dgm:pt>
    <dgm:pt modelId="{AB804A44-F95A-4497-A792-46ABCEFC2E63}" type="pres">
      <dgm:prSet presAssocID="{E8961095-30BD-4A6A-A9B9-0DC578E0343F}" presName="tx1" presStyleLbl="revTx" presStyleIdx="2" presStyleCnt="10"/>
      <dgm:spPr/>
      <dgm:t>
        <a:bodyPr/>
        <a:lstStyle/>
        <a:p>
          <a:endParaRPr lang="ru-RU"/>
        </a:p>
      </dgm:t>
    </dgm:pt>
    <dgm:pt modelId="{FDFFF9D4-E188-4C5E-A62A-3B32FC60351B}" type="pres">
      <dgm:prSet presAssocID="{E8961095-30BD-4A6A-A9B9-0DC578E0343F}" presName="vert1" presStyleCnt="0"/>
      <dgm:spPr/>
    </dgm:pt>
    <dgm:pt modelId="{2E866194-B539-4EDC-AB45-5ADA74B22199}" type="pres">
      <dgm:prSet presAssocID="{81AB4C31-2EF2-4115-85F6-8020D91BB310}" presName="thickLine" presStyleLbl="alignNode1" presStyleIdx="3" presStyleCnt="10"/>
      <dgm:spPr/>
    </dgm:pt>
    <dgm:pt modelId="{ED628687-04C6-4867-8C40-50B03297F56D}" type="pres">
      <dgm:prSet presAssocID="{81AB4C31-2EF2-4115-85F6-8020D91BB310}" presName="horz1" presStyleCnt="0"/>
      <dgm:spPr/>
    </dgm:pt>
    <dgm:pt modelId="{E19FE345-48AF-42AA-AA9C-6AD03839F757}" type="pres">
      <dgm:prSet presAssocID="{81AB4C31-2EF2-4115-85F6-8020D91BB310}" presName="tx1" presStyleLbl="revTx" presStyleIdx="3" presStyleCnt="10"/>
      <dgm:spPr/>
      <dgm:t>
        <a:bodyPr/>
        <a:lstStyle/>
        <a:p>
          <a:endParaRPr lang="ru-RU"/>
        </a:p>
      </dgm:t>
    </dgm:pt>
    <dgm:pt modelId="{48AC66FE-98A0-42F2-938C-2761C8E6BFDF}" type="pres">
      <dgm:prSet presAssocID="{81AB4C31-2EF2-4115-85F6-8020D91BB310}" presName="vert1" presStyleCnt="0"/>
      <dgm:spPr/>
    </dgm:pt>
    <dgm:pt modelId="{564D3530-59F5-4324-A5EB-3FDB019E4E55}" type="pres">
      <dgm:prSet presAssocID="{BDB7EE06-CD65-4288-8C7E-17F146727805}" presName="thickLine" presStyleLbl="alignNode1" presStyleIdx="4" presStyleCnt="10"/>
      <dgm:spPr/>
    </dgm:pt>
    <dgm:pt modelId="{19B9CE1E-6E7F-431D-ABE4-E4A28425A827}" type="pres">
      <dgm:prSet presAssocID="{BDB7EE06-CD65-4288-8C7E-17F146727805}" presName="horz1" presStyleCnt="0"/>
      <dgm:spPr/>
    </dgm:pt>
    <dgm:pt modelId="{D3C0D63B-18FB-4D16-8563-9CB45B2970BF}" type="pres">
      <dgm:prSet presAssocID="{BDB7EE06-CD65-4288-8C7E-17F146727805}" presName="tx1" presStyleLbl="revTx" presStyleIdx="4" presStyleCnt="10"/>
      <dgm:spPr/>
      <dgm:t>
        <a:bodyPr/>
        <a:lstStyle/>
        <a:p>
          <a:endParaRPr lang="ru-RU"/>
        </a:p>
      </dgm:t>
    </dgm:pt>
    <dgm:pt modelId="{8ED8F0AA-F147-4F14-86CB-0242AD8674E1}" type="pres">
      <dgm:prSet presAssocID="{BDB7EE06-CD65-4288-8C7E-17F146727805}" presName="vert1" presStyleCnt="0"/>
      <dgm:spPr/>
    </dgm:pt>
    <dgm:pt modelId="{1D7DB7C1-489B-4696-BA68-AF1BBDF01110}" type="pres">
      <dgm:prSet presAssocID="{9794D040-5177-496B-8D7D-CE445FEA9CE4}" presName="thickLine" presStyleLbl="alignNode1" presStyleIdx="5" presStyleCnt="10"/>
      <dgm:spPr/>
    </dgm:pt>
    <dgm:pt modelId="{A61F6525-FD73-49DF-831D-E4D41FB7E58C}" type="pres">
      <dgm:prSet presAssocID="{9794D040-5177-496B-8D7D-CE445FEA9CE4}" presName="horz1" presStyleCnt="0"/>
      <dgm:spPr/>
    </dgm:pt>
    <dgm:pt modelId="{0D44D6B3-1FFB-4E20-B739-E747B8DD2110}" type="pres">
      <dgm:prSet presAssocID="{9794D040-5177-496B-8D7D-CE445FEA9CE4}" presName="tx1" presStyleLbl="revTx" presStyleIdx="5" presStyleCnt="10"/>
      <dgm:spPr/>
      <dgm:t>
        <a:bodyPr/>
        <a:lstStyle/>
        <a:p>
          <a:endParaRPr lang="ru-RU"/>
        </a:p>
      </dgm:t>
    </dgm:pt>
    <dgm:pt modelId="{D2A7F28C-E208-421C-ABFD-BF590980D6D5}" type="pres">
      <dgm:prSet presAssocID="{9794D040-5177-496B-8D7D-CE445FEA9CE4}" presName="vert1" presStyleCnt="0"/>
      <dgm:spPr/>
    </dgm:pt>
    <dgm:pt modelId="{28FBD6FB-C54E-431A-8049-34926D1DCC07}" type="pres">
      <dgm:prSet presAssocID="{8EDEAAE0-8381-4D2F-A3F8-3BBB8807D28F}" presName="thickLine" presStyleLbl="alignNode1" presStyleIdx="6" presStyleCnt="10"/>
      <dgm:spPr/>
    </dgm:pt>
    <dgm:pt modelId="{5360CB2C-E7B0-4A0D-9C2F-98DB3FF685C1}" type="pres">
      <dgm:prSet presAssocID="{8EDEAAE0-8381-4D2F-A3F8-3BBB8807D28F}" presName="horz1" presStyleCnt="0"/>
      <dgm:spPr/>
    </dgm:pt>
    <dgm:pt modelId="{363707DA-99C1-4332-BFA0-620CF82198AB}" type="pres">
      <dgm:prSet presAssocID="{8EDEAAE0-8381-4D2F-A3F8-3BBB8807D28F}" presName="tx1" presStyleLbl="revTx" presStyleIdx="6" presStyleCnt="10"/>
      <dgm:spPr/>
      <dgm:t>
        <a:bodyPr/>
        <a:lstStyle/>
        <a:p>
          <a:endParaRPr lang="ru-RU"/>
        </a:p>
      </dgm:t>
    </dgm:pt>
    <dgm:pt modelId="{3FA6CB3F-1E24-4033-B700-96865068911A}" type="pres">
      <dgm:prSet presAssocID="{8EDEAAE0-8381-4D2F-A3F8-3BBB8807D28F}" presName="vert1" presStyleCnt="0"/>
      <dgm:spPr/>
    </dgm:pt>
    <dgm:pt modelId="{D41B4D2D-3DB1-4533-99F4-4E76F136EFBC}" type="pres">
      <dgm:prSet presAssocID="{AB004674-1514-4930-8094-F31DAEC3A828}" presName="thickLine" presStyleLbl="alignNode1" presStyleIdx="7" presStyleCnt="10"/>
      <dgm:spPr/>
    </dgm:pt>
    <dgm:pt modelId="{9DFE5AD2-CCF6-4F0A-BE1B-434529746A27}" type="pres">
      <dgm:prSet presAssocID="{AB004674-1514-4930-8094-F31DAEC3A828}" presName="horz1" presStyleCnt="0"/>
      <dgm:spPr/>
    </dgm:pt>
    <dgm:pt modelId="{09BB8653-B539-41EF-ACF5-6584C3C98443}" type="pres">
      <dgm:prSet presAssocID="{AB004674-1514-4930-8094-F31DAEC3A828}" presName="tx1" presStyleLbl="revTx" presStyleIdx="7" presStyleCnt="10"/>
      <dgm:spPr/>
      <dgm:t>
        <a:bodyPr/>
        <a:lstStyle/>
        <a:p>
          <a:endParaRPr lang="ru-RU"/>
        </a:p>
      </dgm:t>
    </dgm:pt>
    <dgm:pt modelId="{556F6CE6-D077-497B-836E-E3A04DCD5CFD}" type="pres">
      <dgm:prSet presAssocID="{AB004674-1514-4930-8094-F31DAEC3A828}" presName="vert1" presStyleCnt="0"/>
      <dgm:spPr/>
    </dgm:pt>
    <dgm:pt modelId="{A310A8CA-F60A-46BF-92EB-AC065DBE7428}" type="pres">
      <dgm:prSet presAssocID="{3EB0ED5A-19B7-4D8C-8A60-74D86F90F5C5}" presName="thickLine" presStyleLbl="alignNode1" presStyleIdx="8" presStyleCnt="10"/>
      <dgm:spPr/>
    </dgm:pt>
    <dgm:pt modelId="{7BE6F8D0-0119-4B82-9CFF-1590A22FE215}" type="pres">
      <dgm:prSet presAssocID="{3EB0ED5A-19B7-4D8C-8A60-74D86F90F5C5}" presName="horz1" presStyleCnt="0"/>
      <dgm:spPr/>
    </dgm:pt>
    <dgm:pt modelId="{27D0D7CF-6595-4F0C-9A70-96D729E7FC07}" type="pres">
      <dgm:prSet presAssocID="{3EB0ED5A-19B7-4D8C-8A60-74D86F90F5C5}" presName="tx1" presStyleLbl="revTx" presStyleIdx="8" presStyleCnt="10"/>
      <dgm:spPr/>
      <dgm:t>
        <a:bodyPr/>
        <a:lstStyle/>
        <a:p>
          <a:endParaRPr lang="ru-RU"/>
        </a:p>
      </dgm:t>
    </dgm:pt>
    <dgm:pt modelId="{CAC315C1-AC41-4F38-84B2-88E1EDDFF4F0}" type="pres">
      <dgm:prSet presAssocID="{3EB0ED5A-19B7-4D8C-8A60-74D86F90F5C5}" presName="vert1" presStyleCnt="0"/>
      <dgm:spPr/>
    </dgm:pt>
    <dgm:pt modelId="{AE0632D0-D3FA-420F-BD27-D35500AE0B00}" type="pres">
      <dgm:prSet presAssocID="{DAD6F410-DDA1-4A2F-8757-FA3ECEDA18D2}" presName="thickLine" presStyleLbl="alignNode1" presStyleIdx="9" presStyleCnt="10"/>
      <dgm:spPr/>
    </dgm:pt>
    <dgm:pt modelId="{FE1482C5-5002-4AA5-A75F-F762675C689B}" type="pres">
      <dgm:prSet presAssocID="{DAD6F410-DDA1-4A2F-8757-FA3ECEDA18D2}" presName="horz1" presStyleCnt="0"/>
      <dgm:spPr/>
    </dgm:pt>
    <dgm:pt modelId="{BD9A4A39-378B-4C5C-BA34-B52D792C709B}" type="pres">
      <dgm:prSet presAssocID="{DAD6F410-DDA1-4A2F-8757-FA3ECEDA18D2}" presName="tx1" presStyleLbl="revTx" presStyleIdx="9" presStyleCnt="10"/>
      <dgm:spPr/>
      <dgm:t>
        <a:bodyPr/>
        <a:lstStyle/>
        <a:p>
          <a:endParaRPr lang="ru-RU"/>
        </a:p>
      </dgm:t>
    </dgm:pt>
    <dgm:pt modelId="{BDFB799C-BAB8-4635-8202-34E74AB6A00C}" type="pres">
      <dgm:prSet presAssocID="{DAD6F410-DDA1-4A2F-8757-FA3ECEDA18D2}" presName="vert1" presStyleCnt="0"/>
      <dgm:spPr/>
    </dgm:pt>
  </dgm:ptLst>
  <dgm:cxnLst>
    <dgm:cxn modelId="{C9870669-0E12-496C-B5C4-E955FBD6ED6D}" type="presOf" srcId="{B9DF876E-19F8-4751-9CAF-64BC06979906}" destId="{4F17F810-74C5-4EEE-9F69-FE5223FB500C}" srcOrd="0" destOrd="0" presId="urn:microsoft.com/office/officeart/2008/layout/LinedList"/>
    <dgm:cxn modelId="{F2243197-8954-4767-A132-77786623B2B6}" srcId="{18F5BD4F-D985-453A-8BC6-B6CB63FF2F23}" destId="{E8961095-30BD-4A6A-A9B9-0DC578E0343F}" srcOrd="2" destOrd="0" parTransId="{D669B001-487B-4251-801A-DB118717768B}" sibTransId="{F15D9427-0777-44FE-A8CA-179E624C2298}"/>
    <dgm:cxn modelId="{7316B074-3B27-43C4-AFCC-5376FEBD0E5A}" type="presOf" srcId="{AB004674-1514-4930-8094-F31DAEC3A828}" destId="{09BB8653-B539-41EF-ACF5-6584C3C98443}" srcOrd="0" destOrd="0" presId="urn:microsoft.com/office/officeart/2008/layout/LinedList"/>
    <dgm:cxn modelId="{851D4E00-52A1-49A9-B456-1A94348E3280}" type="presOf" srcId="{81AB4C31-2EF2-4115-85F6-8020D91BB310}" destId="{E19FE345-48AF-42AA-AA9C-6AD03839F757}" srcOrd="0" destOrd="0" presId="urn:microsoft.com/office/officeart/2008/layout/LinedList"/>
    <dgm:cxn modelId="{3D5C98AB-9A55-44E3-84AB-9EE4E7AC9F41}" type="presOf" srcId="{8EDEAAE0-8381-4D2F-A3F8-3BBB8807D28F}" destId="{363707DA-99C1-4332-BFA0-620CF82198AB}" srcOrd="0" destOrd="0" presId="urn:microsoft.com/office/officeart/2008/layout/LinedList"/>
    <dgm:cxn modelId="{D5F73C70-0478-4A7B-8DF1-9141D5BAECAB}" srcId="{18F5BD4F-D985-453A-8BC6-B6CB63FF2F23}" destId="{B9DF876E-19F8-4751-9CAF-64BC06979906}" srcOrd="0" destOrd="0" parTransId="{8D995CD9-C600-4053-A182-7D30198B9421}" sibTransId="{D9BAC78A-04AA-4F75-AAEA-1D475F209E8F}"/>
    <dgm:cxn modelId="{E048C3E6-AA39-477F-81BE-E7C9DBCEF50B}" srcId="{18F5BD4F-D985-453A-8BC6-B6CB63FF2F23}" destId="{BDB7EE06-CD65-4288-8C7E-17F146727805}" srcOrd="4" destOrd="0" parTransId="{D4E384B6-5550-45B9-A21B-F6BADF1492D1}" sibTransId="{4A67AC28-E38D-4126-B5FA-E0B25EB1BCF0}"/>
    <dgm:cxn modelId="{AE1BFC22-EEB7-44BE-BFD7-4B48939722BD}" srcId="{18F5BD4F-D985-453A-8BC6-B6CB63FF2F23}" destId="{8EDEAAE0-8381-4D2F-A3F8-3BBB8807D28F}" srcOrd="6" destOrd="0" parTransId="{BD14BC28-DE3F-46E3-A153-9FFF730C5031}" sibTransId="{DE714CE8-7679-4F4A-8ECC-78C88052008D}"/>
    <dgm:cxn modelId="{B0CFFFAD-A63A-4421-9E4F-47EED5C0A5A1}" srcId="{18F5BD4F-D985-453A-8BC6-B6CB63FF2F23}" destId="{9794D040-5177-496B-8D7D-CE445FEA9CE4}" srcOrd="5" destOrd="0" parTransId="{44B53D54-34AE-4811-99A8-D23687207F50}" sibTransId="{A0D4CF9A-3384-435F-B49E-D6AEF77B5099}"/>
    <dgm:cxn modelId="{FF80AC27-132C-472E-86D4-4EE78F6402AF}" srcId="{18F5BD4F-D985-453A-8BC6-B6CB63FF2F23}" destId="{3EB0ED5A-19B7-4D8C-8A60-74D86F90F5C5}" srcOrd="8" destOrd="0" parTransId="{65429E5E-EA94-4B27-B8C8-E71142E37653}" sibTransId="{EE26CD26-7843-4276-BD69-62B5FDC90389}"/>
    <dgm:cxn modelId="{408F9613-AB07-47A8-8787-1E7F33F59F1E}" srcId="{18F5BD4F-D985-453A-8BC6-B6CB63FF2F23}" destId="{DAD6F410-DDA1-4A2F-8757-FA3ECEDA18D2}" srcOrd="9" destOrd="0" parTransId="{E9C66CD3-2E56-42EE-8BAF-F43120317581}" sibTransId="{8DD17C36-8ED0-4719-9C4A-9228E12A1920}"/>
    <dgm:cxn modelId="{334CB738-B7F1-4AD0-8CC3-B73D727AC048}" type="presOf" srcId="{BDB7EE06-CD65-4288-8C7E-17F146727805}" destId="{D3C0D63B-18FB-4D16-8563-9CB45B2970BF}" srcOrd="0" destOrd="0" presId="urn:microsoft.com/office/officeart/2008/layout/LinedList"/>
    <dgm:cxn modelId="{25D531FF-6950-4460-96F1-E2EDA311EFC3}" type="presOf" srcId="{3EB0ED5A-19B7-4D8C-8A60-74D86F90F5C5}" destId="{27D0D7CF-6595-4F0C-9A70-96D729E7FC07}" srcOrd="0" destOrd="0" presId="urn:microsoft.com/office/officeart/2008/layout/LinedList"/>
    <dgm:cxn modelId="{D2653D7C-0B68-40AF-AC46-D5C225B167F5}" srcId="{18F5BD4F-D985-453A-8BC6-B6CB63FF2F23}" destId="{AB004674-1514-4930-8094-F31DAEC3A828}" srcOrd="7" destOrd="0" parTransId="{B7B187CE-243F-4F0B-BA90-C955D03421DB}" sibTransId="{0220463F-61F3-44D5-92B7-3F8E77F6589D}"/>
    <dgm:cxn modelId="{D7050104-DB1E-4901-96E6-6DFC827DF37E}" type="presOf" srcId="{E8961095-30BD-4A6A-A9B9-0DC578E0343F}" destId="{AB804A44-F95A-4497-A792-46ABCEFC2E63}" srcOrd="0" destOrd="0" presId="urn:microsoft.com/office/officeart/2008/layout/LinedList"/>
    <dgm:cxn modelId="{453113B7-BEE1-4ADB-B0AA-BDD9C3BCEA36}" srcId="{18F5BD4F-D985-453A-8BC6-B6CB63FF2F23}" destId="{3ED8B8E0-8B82-4363-867E-4678678FD67D}" srcOrd="1" destOrd="0" parTransId="{D6EE61BD-169F-4F23-ADD3-F66B90F7957F}" sibTransId="{A4511839-CB4B-438B-943E-7CB9CA38E9BB}"/>
    <dgm:cxn modelId="{290C917A-12C5-460A-9EBA-5DE874F5B124}" type="presOf" srcId="{DAD6F410-DDA1-4A2F-8757-FA3ECEDA18D2}" destId="{BD9A4A39-378B-4C5C-BA34-B52D792C709B}" srcOrd="0" destOrd="0" presId="urn:microsoft.com/office/officeart/2008/layout/LinedList"/>
    <dgm:cxn modelId="{C73E5969-173A-463C-B4FC-ACD79477BE2C}" type="presOf" srcId="{3ED8B8E0-8B82-4363-867E-4678678FD67D}" destId="{6D3BABE5-7C90-4008-85F2-FF744450074E}" srcOrd="0" destOrd="0" presId="urn:microsoft.com/office/officeart/2008/layout/LinedList"/>
    <dgm:cxn modelId="{86DAB1C2-72BC-4415-85C4-3D6E5DFCEB29}" srcId="{18F5BD4F-D985-453A-8BC6-B6CB63FF2F23}" destId="{81AB4C31-2EF2-4115-85F6-8020D91BB310}" srcOrd="3" destOrd="0" parTransId="{A3AF5998-D312-4224-B7C8-A69DCA061EF4}" sibTransId="{8F6A5EB3-AF85-4C13-8855-8B060734993C}"/>
    <dgm:cxn modelId="{A5C03847-DC1C-4949-9269-087EC1E94B07}" type="presOf" srcId="{18F5BD4F-D985-453A-8BC6-B6CB63FF2F23}" destId="{0EA0C7BF-BA58-4C46-AAB5-9ACBF90DC857}" srcOrd="0" destOrd="0" presId="urn:microsoft.com/office/officeart/2008/layout/LinedList"/>
    <dgm:cxn modelId="{2D083077-C0C4-4167-9672-9BE944829624}" type="presOf" srcId="{9794D040-5177-496B-8D7D-CE445FEA9CE4}" destId="{0D44D6B3-1FFB-4E20-B739-E747B8DD2110}" srcOrd="0" destOrd="0" presId="urn:microsoft.com/office/officeart/2008/layout/LinedList"/>
    <dgm:cxn modelId="{1F44D5DF-32CB-4E9B-969D-878CD1D19724}" type="presParOf" srcId="{0EA0C7BF-BA58-4C46-AAB5-9ACBF90DC857}" destId="{18D1756B-2117-4D48-BF84-45367BB003E5}" srcOrd="0" destOrd="0" presId="urn:microsoft.com/office/officeart/2008/layout/LinedList"/>
    <dgm:cxn modelId="{4C01641B-4C2C-486F-82AC-5679984C4B4B}" type="presParOf" srcId="{0EA0C7BF-BA58-4C46-AAB5-9ACBF90DC857}" destId="{78AFE1DF-1FDA-4A3D-A7D7-008DC893ECEC}" srcOrd="1" destOrd="0" presId="urn:microsoft.com/office/officeart/2008/layout/LinedList"/>
    <dgm:cxn modelId="{FA3D46B4-0C10-435F-81E1-9319DFDBE5E3}" type="presParOf" srcId="{78AFE1DF-1FDA-4A3D-A7D7-008DC893ECEC}" destId="{4F17F810-74C5-4EEE-9F69-FE5223FB500C}" srcOrd="0" destOrd="0" presId="urn:microsoft.com/office/officeart/2008/layout/LinedList"/>
    <dgm:cxn modelId="{FC0371CC-27D0-4712-BD85-8AB7942556E5}" type="presParOf" srcId="{78AFE1DF-1FDA-4A3D-A7D7-008DC893ECEC}" destId="{7B4C9158-4EAB-4F3C-803F-6BCAFCDEE7EC}" srcOrd="1" destOrd="0" presId="urn:microsoft.com/office/officeart/2008/layout/LinedList"/>
    <dgm:cxn modelId="{0D10AB37-7FA8-46D2-A556-29310AB08F81}" type="presParOf" srcId="{0EA0C7BF-BA58-4C46-AAB5-9ACBF90DC857}" destId="{12811941-A77C-4F9C-A538-BF3BB42853CF}" srcOrd="2" destOrd="0" presId="urn:microsoft.com/office/officeart/2008/layout/LinedList"/>
    <dgm:cxn modelId="{5C1D12CB-B06C-406C-8145-48428131E06C}" type="presParOf" srcId="{0EA0C7BF-BA58-4C46-AAB5-9ACBF90DC857}" destId="{BCF588B8-A4DC-4D5B-9F03-F47E0F1780AB}" srcOrd="3" destOrd="0" presId="urn:microsoft.com/office/officeart/2008/layout/LinedList"/>
    <dgm:cxn modelId="{3E55E325-1B96-4493-B1DF-D4D3E27DE46B}" type="presParOf" srcId="{BCF588B8-A4DC-4D5B-9F03-F47E0F1780AB}" destId="{6D3BABE5-7C90-4008-85F2-FF744450074E}" srcOrd="0" destOrd="0" presId="urn:microsoft.com/office/officeart/2008/layout/LinedList"/>
    <dgm:cxn modelId="{E18286C5-E7AC-4AB6-B73C-22DADB7DF51D}" type="presParOf" srcId="{BCF588B8-A4DC-4D5B-9F03-F47E0F1780AB}" destId="{0BBC3E06-1EC1-44F7-84E7-4D179D96427A}" srcOrd="1" destOrd="0" presId="urn:microsoft.com/office/officeart/2008/layout/LinedList"/>
    <dgm:cxn modelId="{5D0C11A2-E892-44FA-8B2E-5FDF4687FEBC}" type="presParOf" srcId="{0EA0C7BF-BA58-4C46-AAB5-9ACBF90DC857}" destId="{82E2F5C3-FC1D-43FC-B0F8-0D28E4604507}" srcOrd="4" destOrd="0" presId="urn:microsoft.com/office/officeart/2008/layout/LinedList"/>
    <dgm:cxn modelId="{D8FF6242-49CD-4BF9-B27F-7DE5FE9DCDD0}" type="presParOf" srcId="{0EA0C7BF-BA58-4C46-AAB5-9ACBF90DC857}" destId="{1F60A742-D730-43A5-BE0A-112116D178F7}" srcOrd="5" destOrd="0" presId="urn:microsoft.com/office/officeart/2008/layout/LinedList"/>
    <dgm:cxn modelId="{4E7DBB28-4187-485A-9727-68272D329318}" type="presParOf" srcId="{1F60A742-D730-43A5-BE0A-112116D178F7}" destId="{AB804A44-F95A-4497-A792-46ABCEFC2E63}" srcOrd="0" destOrd="0" presId="urn:microsoft.com/office/officeart/2008/layout/LinedList"/>
    <dgm:cxn modelId="{59C04075-3A35-4457-BCF3-E59313EAD948}" type="presParOf" srcId="{1F60A742-D730-43A5-BE0A-112116D178F7}" destId="{FDFFF9D4-E188-4C5E-A62A-3B32FC60351B}" srcOrd="1" destOrd="0" presId="urn:microsoft.com/office/officeart/2008/layout/LinedList"/>
    <dgm:cxn modelId="{A512B34E-15B7-4B24-8659-364602154645}" type="presParOf" srcId="{0EA0C7BF-BA58-4C46-AAB5-9ACBF90DC857}" destId="{2E866194-B539-4EDC-AB45-5ADA74B22199}" srcOrd="6" destOrd="0" presId="urn:microsoft.com/office/officeart/2008/layout/LinedList"/>
    <dgm:cxn modelId="{1C6D9BF8-3E61-47EF-807F-43FF22633F1A}" type="presParOf" srcId="{0EA0C7BF-BA58-4C46-AAB5-9ACBF90DC857}" destId="{ED628687-04C6-4867-8C40-50B03297F56D}" srcOrd="7" destOrd="0" presId="urn:microsoft.com/office/officeart/2008/layout/LinedList"/>
    <dgm:cxn modelId="{97069262-ACA9-4FB5-A775-D9829A04939C}" type="presParOf" srcId="{ED628687-04C6-4867-8C40-50B03297F56D}" destId="{E19FE345-48AF-42AA-AA9C-6AD03839F757}" srcOrd="0" destOrd="0" presId="urn:microsoft.com/office/officeart/2008/layout/LinedList"/>
    <dgm:cxn modelId="{6AD7F933-0C40-44F7-A6E3-9E9C489156C0}" type="presParOf" srcId="{ED628687-04C6-4867-8C40-50B03297F56D}" destId="{48AC66FE-98A0-42F2-938C-2761C8E6BFDF}" srcOrd="1" destOrd="0" presId="urn:microsoft.com/office/officeart/2008/layout/LinedList"/>
    <dgm:cxn modelId="{A0852411-2C32-40B1-A6D1-089E69B1FAAC}" type="presParOf" srcId="{0EA0C7BF-BA58-4C46-AAB5-9ACBF90DC857}" destId="{564D3530-59F5-4324-A5EB-3FDB019E4E55}" srcOrd="8" destOrd="0" presId="urn:microsoft.com/office/officeart/2008/layout/LinedList"/>
    <dgm:cxn modelId="{3EF506EA-9F02-4006-9E74-702066C9328E}" type="presParOf" srcId="{0EA0C7BF-BA58-4C46-AAB5-9ACBF90DC857}" destId="{19B9CE1E-6E7F-431D-ABE4-E4A28425A827}" srcOrd="9" destOrd="0" presId="urn:microsoft.com/office/officeart/2008/layout/LinedList"/>
    <dgm:cxn modelId="{CBB07AE0-599A-4D46-862F-1488B0A8479C}" type="presParOf" srcId="{19B9CE1E-6E7F-431D-ABE4-E4A28425A827}" destId="{D3C0D63B-18FB-4D16-8563-9CB45B2970BF}" srcOrd="0" destOrd="0" presId="urn:microsoft.com/office/officeart/2008/layout/LinedList"/>
    <dgm:cxn modelId="{BF5B8D78-72B8-4D75-9376-25CB47479C5E}" type="presParOf" srcId="{19B9CE1E-6E7F-431D-ABE4-E4A28425A827}" destId="{8ED8F0AA-F147-4F14-86CB-0242AD8674E1}" srcOrd="1" destOrd="0" presId="urn:microsoft.com/office/officeart/2008/layout/LinedList"/>
    <dgm:cxn modelId="{9CA79152-7B97-45DD-A408-B6C056881D99}" type="presParOf" srcId="{0EA0C7BF-BA58-4C46-AAB5-9ACBF90DC857}" destId="{1D7DB7C1-489B-4696-BA68-AF1BBDF01110}" srcOrd="10" destOrd="0" presId="urn:microsoft.com/office/officeart/2008/layout/LinedList"/>
    <dgm:cxn modelId="{B1E26657-C71A-4963-9FD0-98B345D4CBA1}" type="presParOf" srcId="{0EA0C7BF-BA58-4C46-AAB5-9ACBF90DC857}" destId="{A61F6525-FD73-49DF-831D-E4D41FB7E58C}" srcOrd="11" destOrd="0" presId="urn:microsoft.com/office/officeart/2008/layout/LinedList"/>
    <dgm:cxn modelId="{A63F418A-06B7-485A-82DD-40D2F9FDD18B}" type="presParOf" srcId="{A61F6525-FD73-49DF-831D-E4D41FB7E58C}" destId="{0D44D6B3-1FFB-4E20-B739-E747B8DD2110}" srcOrd="0" destOrd="0" presId="urn:microsoft.com/office/officeart/2008/layout/LinedList"/>
    <dgm:cxn modelId="{CE5E555D-81A2-4D6C-82C3-B53824E9397C}" type="presParOf" srcId="{A61F6525-FD73-49DF-831D-E4D41FB7E58C}" destId="{D2A7F28C-E208-421C-ABFD-BF590980D6D5}" srcOrd="1" destOrd="0" presId="urn:microsoft.com/office/officeart/2008/layout/LinedList"/>
    <dgm:cxn modelId="{C87B29C5-5C8A-496A-9E2D-4BC20996E425}" type="presParOf" srcId="{0EA0C7BF-BA58-4C46-AAB5-9ACBF90DC857}" destId="{28FBD6FB-C54E-431A-8049-34926D1DCC07}" srcOrd="12" destOrd="0" presId="urn:microsoft.com/office/officeart/2008/layout/LinedList"/>
    <dgm:cxn modelId="{079A0BD5-D729-4C98-8BFF-4B952EF62AB7}" type="presParOf" srcId="{0EA0C7BF-BA58-4C46-AAB5-9ACBF90DC857}" destId="{5360CB2C-E7B0-4A0D-9C2F-98DB3FF685C1}" srcOrd="13" destOrd="0" presId="urn:microsoft.com/office/officeart/2008/layout/LinedList"/>
    <dgm:cxn modelId="{DACECC87-40CE-4B60-AD0F-9F08B6EF2440}" type="presParOf" srcId="{5360CB2C-E7B0-4A0D-9C2F-98DB3FF685C1}" destId="{363707DA-99C1-4332-BFA0-620CF82198AB}" srcOrd="0" destOrd="0" presId="urn:microsoft.com/office/officeart/2008/layout/LinedList"/>
    <dgm:cxn modelId="{FF5BCA21-C1A5-4C88-92A3-4BCFFF5BF8E9}" type="presParOf" srcId="{5360CB2C-E7B0-4A0D-9C2F-98DB3FF685C1}" destId="{3FA6CB3F-1E24-4033-B700-96865068911A}" srcOrd="1" destOrd="0" presId="urn:microsoft.com/office/officeart/2008/layout/LinedList"/>
    <dgm:cxn modelId="{0D86142C-E799-4708-AC19-59F28B112E41}" type="presParOf" srcId="{0EA0C7BF-BA58-4C46-AAB5-9ACBF90DC857}" destId="{D41B4D2D-3DB1-4533-99F4-4E76F136EFBC}" srcOrd="14" destOrd="0" presId="urn:microsoft.com/office/officeart/2008/layout/LinedList"/>
    <dgm:cxn modelId="{2777FD2C-73ED-44DC-8D8E-0206B720A2C3}" type="presParOf" srcId="{0EA0C7BF-BA58-4C46-AAB5-9ACBF90DC857}" destId="{9DFE5AD2-CCF6-4F0A-BE1B-434529746A27}" srcOrd="15" destOrd="0" presId="urn:microsoft.com/office/officeart/2008/layout/LinedList"/>
    <dgm:cxn modelId="{077A234E-AA31-4257-90B2-391F080A02B5}" type="presParOf" srcId="{9DFE5AD2-CCF6-4F0A-BE1B-434529746A27}" destId="{09BB8653-B539-41EF-ACF5-6584C3C98443}" srcOrd="0" destOrd="0" presId="urn:microsoft.com/office/officeart/2008/layout/LinedList"/>
    <dgm:cxn modelId="{FA23001B-7638-4E1B-A330-0E1F26B65FE7}" type="presParOf" srcId="{9DFE5AD2-CCF6-4F0A-BE1B-434529746A27}" destId="{556F6CE6-D077-497B-836E-E3A04DCD5CFD}" srcOrd="1" destOrd="0" presId="urn:microsoft.com/office/officeart/2008/layout/LinedList"/>
    <dgm:cxn modelId="{5CDB0CA2-0EEF-4FF1-A163-37A37F1148AE}" type="presParOf" srcId="{0EA0C7BF-BA58-4C46-AAB5-9ACBF90DC857}" destId="{A310A8CA-F60A-46BF-92EB-AC065DBE7428}" srcOrd="16" destOrd="0" presId="urn:microsoft.com/office/officeart/2008/layout/LinedList"/>
    <dgm:cxn modelId="{434AEC62-9738-4477-BB0F-15628E50DC12}" type="presParOf" srcId="{0EA0C7BF-BA58-4C46-AAB5-9ACBF90DC857}" destId="{7BE6F8D0-0119-4B82-9CFF-1590A22FE215}" srcOrd="17" destOrd="0" presId="urn:microsoft.com/office/officeart/2008/layout/LinedList"/>
    <dgm:cxn modelId="{6F671984-2621-4CDA-8362-8BB0B97D590C}" type="presParOf" srcId="{7BE6F8D0-0119-4B82-9CFF-1590A22FE215}" destId="{27D0D7CF-6595-4F0C-9A70-96D729E7FC07}" srcOrd="0" destOrd="0" presId="urn:microsoft.com/office/officeart/2008/layout/LinedList"/>
    <dgm:cxn modelId="{6D6507CF-EAEF-4752-9979-28243B6E243B}" type="presParOf" srcId="{7BE6F8D0-0119-4B82-9CFF-1590A22FE215}" destId="{CAC315C1-AC41-4F38-84B2-88E1EDDFF4F0}" srcOrd="1" destOrd="0" presId="urn:microsoft.com/office/officeart/2008/layout/LinedList"/>
    <dgm:cxn modelId="{D5EAB51F-8EFF-4463-A822-B27DD740EE90}" type="presParOf" srcId="{0EA0C7BF-BA58-4C46-AAB5-9ACBF90DC857}" destId="{AE0632D0-D3FA-420F-BD27-D35500AE0B00}" srcOrd="18" destOrd="0" presId="urn:microsoft.com/office/officeart/2008/layout/LinedList"/>
    <dgm:cxn modelId="{E8A76B5F-2DF3-4C66-BB40-83D023DFC183}" type="presParOf" srcId="{0EA0C7BF-BA58-4C46-AAB5-9ACBF90DC857}" destId="{FE1482C5-5002-4AA5-A75F-F762675C689B}" srcOrd="19" destOrd="0" presId="urn:microsoft.com/office/officeart/2008/layout/LinedList"/>
    <dgm:cxn modelId="{0D2CC84D-8DD8-4F82-A34B-A53EB7490006}" type="presParOf" srcId="{FE1482C5-5002-4AA5-A75F-F762675C689B}" destId="{BD9A4A39-378B-4C5C-BA34-B52D792C709B}" srcOrd="0" destOrd="0" presId="urn:microsoft.com/office/officeart/2008/layout/LinedList"/>
    <dgm:cxn modelId="{A3EC9341-C94A-4B20-98B0-7001502E174F}" type="presParOf" srcId="{FE1482C5-5002-4AA5-A75F-F762675C689B}" destId="{BDFB799C-BAB8-4635-8202-34E74AB6A0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8480F-D598-4A81-86B3-FAB32AD2A0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B12DF2-6341-46FF-8FB7-2040DB22F933}">
      <dgm:prSet/>
      <dgm:spPr/>
      <dgm:t>
        <a:bodyPr/>
        <a:lstStyle/>
        <a:p>
          <a:pPr algn="ctr" rtl="0"/>
          <a:r>
            <a:rPr lang="ru-RU" b="1" dirty="0" smtClean="0"/>
            <a:t>Понятие:</a:t>
          </a:r>
          <a:endParaRPr lang="ru-RU" b="1" dirty="0"/>
        </a:p>
      </dgm:t>
    </dgm:pt>
    <dgm:pt modelId="{2BD8151F-A5FE-4866-9EEF-8F8E3D89BFA9}" type="parTrans" cxnId="{697A20F5-C89C-4D65-B657-7C75C09E11BC}">
      <dgm:prSet/>
      <dgm:spPr/>
      <dgm:t>
        <a:bodyPr/>
        <a:lstStyle/>
        <a:p>
          <a:endParaRPr lang="ru-RU"/>
        </a:p>
      </dgm:t>
    </dgm:pt>
    <dgm:pt modelId="{A002C4D7-FF16-400E-AC31-8F13A6DAB78A}" type="sibTrans" cxnId="{697A20F5-C89C-4D65-B657-7C75C09E11BC}">
      <dgm:prSet/>
      <dgm:spPr/>
      <dgm:t>
        <a:bodyPr/>
        <a:lstStyle/>
        <a:p>
          <a:endParaRPr lang="ru-RU"/>
        </a:p>
      </dgm:t>
    </dgm:pt>
    <dgm:pt modelId="{943DC45F-DAA9-4507-ACAC-67E26DD72A31}">
      <dgm:prSet/>
      <dgm:spPr/>
      <dgm:t>
        <a:bodyPr/>
        <a:lstStyle/>
        <a:p>
          <a:pPr rtl="0"/>
          <a:r>
            <a:rPr lang="ru-RU" dirty="0" smtClean="0"/>
            <a:t>Академическая политика представляет собой систему мер, правил и процедур  по планированию и управлению образовательной деятельностью и эффективной организации учебного процесса, направленных на реализацию </a:t>
          </a:r>
          <a:r>
            <a:rPr lang="ru-RU" dirty="0" err="1" smtClean="0"/>
            <a:t>студентоориентированного</a:t>
          </a:r>
          <a:r>
            <a:rPr lang="ru-RU" dirty="0" smtClean="0"/>
            <a:t> обучения и повышение качества образования.</a:t>
          </a:r>
          <a:endParaRPr lang="ru-RU" dirty="0"/>
        </a:p>
      </dgm:t>
    </dgm:pt>
    <dgm:pt modelId="{C9677D26-6FED-4F51-99E1-C153A1A1DE3D}" type="parTrans" cxnId="{D3F270AB-B903-42A5-B652-60B554A14D87}">
      <dgm:prSet/>
      <dgm:spPr/>
      <dgm:t>
        <a:bodyPr/>
        <a:lstStyle/>
        <a:p>
          <a:endParaRPr lang="ru-RU"/>
        </a:p>
      </dgm:t>
    </dgm:pt>
    <dgm:pt modelId="{4F607C49-B91C-4B3A-B948-4892B7646C2C}" type="sibTrans" cxnId="{D3F270AB-B903-42A5-B652-60B554A14D87}">
      <dgm:prSet/>
      <dgm:spPr/>
      <dgm:t>
        <a:bodyPr/>
        <a:lstStyle/>
        <a:p>
          <a:endParaRPr lang="ru-RU"/>
        </a:p>
      </dgm:t>
    </dgm:pt>
    <dgm:pt modelId="{FD5747B0-3BED-4C1F-9428-70FD21FF4C44}" type="pres">
      <dgm:prSet presAssocID="{CE38480F-D598-4A81-86B3-FAB32AD2A0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70A77-02D6-4E2D-9725-74CE48C0309B}" type="pres">
      <dgm:prSet presAssocID="{2AB12DF2-6341-46FF-8FB7-2040DB22F933}" presName="parentLin" presStyleCnt="0"/>
      <dgm:spPr/>
    </dgm:pt>
    <dgm:pt modelId="{811A412A-BE27-4298-8727-97566F790038}" type="pres">
      <dgm:prSet presAssocID="{2AB12DF2-6341-46FF-8FB7-2040DB22F93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600CE73-0A9E-4A68-84D1-CD02E1E4737F}" type="pres">
      <dgm:prSet presAssocID="{2AB12DF2-6341-46FF-8FB7-2040DB22F933}" presName="parentText" presStyleLbl="node1" presStyleIdx="0" presStyleCnt="1" custScaleX="134752" custLinFactNeighborX="-55423" custLinFactNeighborY="-27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4D443-34FB-4B8A-A530-5EF343CF6F22}" type="pres">
      <dgm:prSet presAssocID="{2AB12DF2-6341-46FF-8FB7-2040DB22F933}" presName="negativeSpace" presStyleCnt="0"/>
      <dgm:spPr/>
    </dgm:pt>
    <dgm:pt modelId="{4A36C0BF-AE45-4644-91EB-A24E1A1CF742}" type="pres">
      <dgm:prSet presAssocID="{2AB12DF2-6341-46FF-8FB7-2040DB22F93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A20F5-C89C-4D65-B657-7C75C09E11BC}" srcId="{CE38480F-D598-4A81-86B3-FAB32AD2A0E5}" destId="{2AB12DF2-6341-46FF-8FB7-2040DB22F933}" srcOrd="0" destOrd="0" parTransId="{2BD8151F-A5FE-4866-9EEF-8F8E3D89BFA9}" sibTransId="{A002C4D7-FF16-400E-AC31-8F13A6DAB78A}"/>
    <dgm:cxn modelId="{A04DCC62-BB44-4A26-843C-464A7235CF34}" type="presOf" srcId="{CE38480F-D598-4A81-86B3-FAB32AD2A0E5}" destId="{FD5747B0-3BED-4C1F-9428-70FD21FF4C44}" srcOrd="0" destOrd="0" presId="urn:microsoft.com/office/officeart/2005/8/layout/list1"/>
    <dgm:cxn modelId="{38411E05-20F2-42B6-96AA-937B8FA15D31}" type="presOf" srcId="{943DC45F-DAA9-4507-ACAC-67E26DD72A31}" destId="{4A36C0BF-AE45-4644-91EB-A24E1A1CF742}" srcOrd="0" destOrd="0" presId="urn:microsoft.com/office/officeart/2005/8/layout/list1"/>
    <dgm:cxn modelId="{D3F270AB-B903-42A5-B652-60B554A14D87}" srcId="{2AB12DF2-6341-46FF-8FB7-2040DB22F933}" destId="{943DC45F-DAA9-4507-ACAC-67E26DD72A31}" srcOrd="0" destOrd="0" parTransId="{C9677D26-6FED-4F51-99E1-C153A1A1DE3D}" sibTransId="{4F607C49-B91C-4B3A-B948-4892B7646C2C}"/>
    <dgm:cxn modelId="{CC191511-7368-4785-8A13-5881F97AB94B}" type="presOf" srcId="{2AB12DF2-6341-46FF-8FB7-2040DB22F933}" destId="{811A412A-BE27-4298-8727-97566F790038}" srcOrd="0" destOrd="0" presId="urn:microsoft.com/office/officeart/2005/8/layout/list1"/>
    <dgm:cxn modelId="{B16B05C5-D959-436F-AC3E-A8EBC22AA14E}" type="presOf" srcId="{2AB12DF2-6341-46FF-8FB7-2040DB22F933}" destId="{F600CE73-0A9E-4A68-84D1-CD02E1E4737F}" srcOrd="1" destOrd="0" presId="urn:microsoft.com/office/officeart/2005/8/layout/list1"/>
    <dgm:cxn modelId="{EC390DA4-3FD9-4F82-8018-CB10E3289418}" type="presParOf" srcId="{FD5747B0-3BED-4C1F-9428-70FD21FF4C44}" destId="{78170A77-02D6-4E2D-9725-74CE48C0309B}" srcOrd="0" destOrd="0" presId="urn:microsoft.com/office/officeart/2005/8/layout/list1"/>
    <dgm:cxn modelId="{EFEB4C4C-3D95-40C2-8437-76927345A16C}" type="presParOf" srcId="{78170A77-02D6-4E2D-9725-74CE48C0309B}" destId="{811A412A-BE27-4298-8727-97566F790038}" srcOrd="0" destOrd="0" presId="urn:microsoft.com/office/officeart/2005/8/layout/list1"/>
    <dgm:cxn modelId="{3B65302F-C530-4C37-A765-8296188B604E}" type="presParOf" srcId="{78170A77-02D6-4E2D-9725-74CE48C0309B}" destId="{F600CE73-0A9E-4A68-84D1-CD02E1E4737F}" srcOrd="1" destOrd="0" presId="urn:microsoft.com/office/officeart/2005/8/layout/list1"/>
    <dgm:cxn modelId="{69A4FB31-A002-440D-AE92-ECFC12E8CDFE}" type="presParOf" srcId="{FD5747B0-3BED-4C1F-9428-70FD21FF4C44}" destId="{3D84D443-34FB-4B8A-A530-5EF343CF6F22}" srcOrd="1" destOrd="0" presId="urn:microsoft.com/office/officeart/2005/8/layout/list1"/>
    <dgm:cxn modelId="{B1FED1E5-7522-4367-9EA7-27FF54C47840}" type="presParOf" srcId="{FD5747B0-3BED-4C1F-9428-70FD21FF4C44}" destId="{4A36C0BF-AE45-4644-91EB-A24E1A1CF74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1F4AD7-31C6-4B8D-996C-BB5A1AA978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534F3-C506-4281-ABBC-C4FDA654E978}">
      <dgm:prSet custT="1"/>
      <dgm:spPr/>
      <dgm:t>
        <a:bodyPr/>
        <a:lstStyle/>
        <a:p>
          <a:pPr algn="ctr" rtl="0"/>
          <a:r>
            <a:rPr lang="ru-RU" sz="2400" b="1" dirty="0" smtClean="0"/>
            <a:t>Звенья</a:t>
          </a:r>
          <a:endParaRPr lang="ru-RU" sz="2400" dirty="0"/>
        </a:p>
      </dgm:t>
    </dgm:pt>
    <dgm:pt modelId="{BBDCC7E7-1B10-4C3C-9F95-744196438DB9}" type="parTrans" cxnId="{AD822072-2940-4432-ADF7-C9795659F16C}">
      <dgm:prSet/>
      <dgm:spPr/>
      <dgm:t>
        <a:bodyPr/>
        <a:lstStyle/>
        <a:p>
          <a:endParaRPr lang="ru-RU"/>
        </a:p>
      </dgm:t>
    </dgm:pt>
    <dgm:pt modelId="{1DEC5DA8-DF22-4616-8E5D-07556997EB7B}" type="sibTrans" cxnId="{AD822072-2940-4432-ADF7-C9795659F16C}">
      <dgm:prSet/>
      <dgm:spPr/>
      <dgm:t>
        <a:bodyPr/>
        <a:lstStyle/>
        <a:p>
          <a:endParaRPr lang="ru-RU"/>
        </a:p>
      </dgm:t>
    </dgm:pt>
    <dgm:pt modelId="{B9762138-5300-438C-A076-138F6D156944}">
      <dgm:prSet custT="1"/>
      <dgm:spPr/>
      <dgm:t>
        <a:bodyPr/>
        <a:lstStyle/>
        <a:p>
          <a:pPr rtl="0"/>
          <a:r>
            <a:rPr lang="ru-RU" sz="2400" b="0" dirty="0" smtClean="0"/>
            <a:t>Академическая стратегия, концепция развития образовательной деятельности</a:t>
          </a:r>
          <a:endParaRPr lang="ru-RU" sz="2400" b="0" dirty="0"/>
        </a:p>
      </dgm:t>
    </dgm:pt>
    <dgm:pt modelId="{2874F116-369E-465A-B644-403468AF3C9A}" type="parTrans" cxnId="{6A24599E-82AB-4D5F-B7CE-0CF940C3892D}">
      <dgm:prSet/>
      <dgm:spPr/>
      <dgm:t>
        <a:bodyPr/>
        <a:lstStyle/>
        <a:p>
          <a:endParaRPr lang="ru-RU"/>
        </a:p>
      </dgm:t>
    </dgm:pt>
    <dgm:pt modelId="{D93CBFA7-761C-4111-A544-525E450F4291}" type="sibTrans" cxnId="{6A24599E-82AB-4D5F-B7CE-0CF940C3892D}">
      <dgm:prSet/>
      <dgm:spPr/>
      <dgm:t>
        <a:bodyPr/>
        <a:lstStyle/>
        <a:p>
          <a:endParaRPr lang="ru-RU"/>
        </a:p>
      </dgm:t>
    </dgm:pt>
    <dgm:pt modelId="{4BA908EA-A793-49F8-BE61-E7B9482CF7F2}">
      <dgm:prSet custT="1"/>
      <dgm:spPr/>
      <dgm:t>
        <a:bodyPr/>
        <a:lstStyle/>
        <a:p>
          <a:pPr rtl="0"/>
          <a:r>
            <a:rPr lang="ru-RU" sz="2400" dirty="0" smtClean="0"/>
            <a:t>Академическая тактика – планирование и организация образовательной деятельности</a:t>
          </a:r>
          <a:endParaRPr lang="ru-RU" sz="2400" dirty="0"/>
        </a:p>
      </dgm:t>
    </dgm:pt>
    <dgm:pt modelId="{BDE49E67-234E-4521-9024-27B52CD16369}" type="parTrans" cxnId="{34346B00-88A1-466E-BBEE-ED881EF671BD}">
      <dgm:prSet/>
      <dgm:spPr/>
      <dgm:t>
        <a:bodyPr/>
        <a:lstStyle/>
        <a:p>
          <a:endParaRPr lang="ru-RU"/>
        </a:p>
      </dgm:t>
    </dgm:pt>
    <dgm:pt modelId="{CB88D481-EBE3-4AF3-9122-F308BEE096D1}" type="sibTrans" cxnId="{34346B00-88A1-466E-BBEE-ED881EF671BD}">
      <dgm:prSet/>
      <dgm:spPr/>
      <dgm:t>
        <a:bodyPr/>
        <a:lstStyle/>
        <a:p>
          <a:endParaRPr lang="ru-RU"/>
        </a:p>
      </dgm:t>
    </dgm:pt>
    <dgm:pt modelId="{C148E317-E2F4-484E-84C3-FAEBF4A029A8}">
      <dgm:prSet/>
      <dgm:spPr/>
      <dgm:t>
        <a:bodyPr/>
        <a:lstStyle/>
        <a:p>
          <a:pPr rtl="0"/>
          <a:endParaRPr lang="ru-RU" sz="1500" dirty="0"/>
        </a:p>
      </dgm:t>
    </dgm:pt>
    <dgm:pt modelId="{092197BE-08E0-4AB4-AC27-8A5631C9B704}" type="parTrans" cxnId="{10C41C07-5843-4E67-AD2F-A2CA5DB30ADA}">
      <dgm:prSet/>
      <dgm:spPr/>
      <dgm:t>
        <a:bodyPr/>
        <a:lstStyle/>
        <a:p>
          <a:endParaRPr lang="ru-RU"/>
        </a:p>
      </dgm:t>
    </dgm:pt>
    <dgm:pt modelId="{6E5E20EB-87E7-46A9-9FF7-CEBD1F46B7EA}" type="sibTrans" cxnId="{10C41C07-5843-4E67-AD2F-A2CA5DB30ADA}">
      <dgm:prSet/>
      <dgm:spPr/>
      <dgm:t>
        <a:bodyPr/>
        <a:lstStyle/>
        <a:p>
          <a:endParaRPr lang="ru-RU"/>
        </a:p>
      </dgm:t>
    </dgm:pt>
    <dgm:pt modelId="{10E0BE8D-56C6-4066-9F5B-0CFDC0A27C54}">
      <dgm:prSet/>
      <dgm:spPr/>
      <dgm:t>
        <a:bodyPr/>
        <a:lstStyle/>
        <a:p>
          <a:pPr rtl="0"/>
          <a:endParaRPr lang="ru-RU" sz="1500" dirty="0"/>
        </a:p>
      </dgm:t>
    </dgm:pt>
    <dgm:pt modelId="{5C09470A-4A72-4B6D-81CE-A82DEC1EA0AD}" type="parTrans" cxnId="{686C0B42-8846-4F3C-84C5-21AD87DA118A}">
      <dgm:prSet/>
      <dgm:spPr/>
      <dgm:t>
        <a:bodyPr/>
        <a:lstStyle/>
        <a:p>
          <a:endParaRPr lang="ru-RU"/>
        </a:p>
      </dgm:t>
    </dgm:pt>
    <dgm:pt modelId="{76FCB096-011F-41BA-BEF8-825FE569E0FA}" type="sibTrans" cxnId="{686C0B42-8846-4F3C-84C5-21AD87DA118A}">
      <dgm:prSet/>
      <dgm:spPr/>
      <dgm:t>
        <a:bodyPr/>
        <a:lstStyle/>
        <a:p>
          <a:endParaRPr lang="ru-RU"/>
        </a:p>
      </dgm:t>
    </dgm:pt>
    <dgm:pt modelId="{418869BE-772D-45D8-81F8-9EBE6066075B}">
      <dgm:prSet custT="1"/>
      <dgm:spPr/>
      <dgm:t>
        <a:bodyPr/>
        <a:lstStyle/>
        <a:p>
          <a:pPr rtl="0"/>
          <a:r>
            <a:rPr lang="ru-RU" sz="2400" dirty="0" smtClean="0"/>
            <a:t>Формализация правил и процедур образовательной деятельности</a:t>
          </a:r>
          <a:endParaRPr lang="ru-RU" sz="2400" dirty="0"/>
        </a:p>
      </dgm:t>
    </dgm:pt>
    <dgm:pt modelId="{16E3CBCD-E387-4151-9291-0A7FA85821ED}" type="parTrans" cxnId="{DF32968D-36D8-44F6-AB7C-A6DD663C39EC}">
      <dgm:prSet/>
      <dgm:spPr/>
      <dgm:t>
        <a:bodyPr/>
        <a:lstStyle/>
        <a:p>
          <a:endParaRPr lang="ru-RU"/>
        </a:p>
      </dgm:t>
    </dgm:pt>
    <dgm:pt modelId="{980CE7DE-6907-47AA-B519-162796C588B3}" type="sibTrans" cxnId="{DF32968D-36D8-44F6-AB7C-A6DD663C39EC}">
      <dgm:prSet/>
      <dgm:spPr/>
      <dgm:t>
        <a:bodyPr/>
        <a:lstStyle/>
        <a:p>
          <a:endParaRPr lang="ru-RU"/>
        </a:p>
      </dgm:t>
    </dgm:pt>
    <dgm:pt modelId="{B2882A2D-B62E-4DFC-828E-6CE679192631}">
      <dgm:prSet/>
      <dgm:spPr/>
      <dgm:t>
        <a:bodyPr/>
        <a:lstStyle/>
        <a:p>
          <a:pPr rtl="0"/>
          <a:endParaRPr lang="ru-RU" sz="1500" dirty="0"/>
        </a:p>
      </dgm:t>
    </dgm:pt>
    <dgm:pt modelId="{16121A56-4A80-483F-BDE7-C968AB44E800}" type="parTrans" cxnId="{B77FA8F5-171B-4194-B0C3-ED7C0D3DDAB5}">
      <dgm:prSet/>
      <dgm:spPr/>
      <dgm:t>
        <a:bodyPr/>
        <a:lstStyle/>
        <a:p>
          <a:endParaRPr lang="ru-RU"/>
        </a:p>
      </dgm:t>
    </dgm:pt>
    <dgm:pt modelId="{D0983037-4CB8-4914-ACB1-1936C39768D8}" type="sibTrans" cxnId="{B77FA8F5-171B-4194-B0C3-ED7C0D3DDAB5}">
      <dgm:prSet/>
      <dgm:spPr/>
      <dgm:t>
        <a:bodyPr/>
        <a:lstStyle/>
        <a:p>
          <a:endParaRPr lang="ru-RU"/>
        </a:p>
      </dgm:t>
    </dgm:pt>
    <dgm:pt modelId="{51B28508-DEDA-476B-A106-FE66570428B1}">
      <dgm:prSet custT="1"/>
      <dgm:spPr/>
      <dgm:t>
        <a:bodyPr/>
        <a:lstStyle/>
        <a:p>
          <a:pPr rtl="0"/>
          <a:endParaRPr lang="ru-RU" sz="2400" b="0" dirty="0"/>
        </a:p>
      </dgm:t>
    </dgm:pt>
    <dgm:pt modelId="{CAFCF2F7-3368-41D9-8501-B915448B7BFA}" type="parTrans" cxnId="{A0A63DA1-2DA5-41A3-A833-C0235330656D}">
      <dgm:prSet/>
      <dgm:spPr/>
      <dgm:t>
        <a:bodyPr/>
        <a:lstStyle/>
        <a:p>
          <a:endParaRPr lang="ru-RU"/>
        </a:p>
      </dgm:t>
    </dgm:pt>
    <dgm:pt modelId="{614A8630-F444-4D5C-9B2B-9ABF6D51B02A}" type="sibTrans" cxnId="{A0A63DA1-2DA5-41A3-A833-C0235330656D}">
      <dgm:prSet/>
      <dgm:spPr/>
      <dgm:t>
        <a:bodyPr/>
        <a:lstStyle/>
        <a:p>
          <a:endParaRPr lang="ru-RU"/>
        </a:p>
      </dgm:t>
    </dgm:pt>
    <dgm:pt modelId="{7D8AFBE5-1FE6-4D52-B428-C6F409A87A28}">
      <dgm:prSet custT="1"/>
      <dgm:spPr/>
      <dgm:t>
        <a:bodyPr/>
        <a:lstStyle/>
        <a:p>
          <a:pPr rtl="0"/>
          <a:r>
            <a:rPr lang="ru-RU" sz="2400" dirty="0" smtClean="0"/>
            <a:t>Мероприятия образовательной деятельности</a:t>
          </a:r>
          <a:endParaRPr lang="ru-RU" sz="2400" dirty="0"/>
        </a:p>
      </dgm:t>
    </dgm:pt>
    <dgm:pt modelId="{81078C22-0F9F-4417-94AE-0C178D6F9D09}" type="parTrans" cxnId="{4735F660-8234-4ADC-8553-FC84CC7C6BE6}">
      <dgm:prSet/>
      <dgm:spPr/>
      <dgm:t>
        <a:bodyPr/>
        <a:lstStyle/>
        <a:p>
          <a:endParaRPr lang="ru-RU"/>
        </a:p>
      </dgm:t>
    </dgm:pt>
    <dgm:pt modelId="{27F443A5-2241-40E2-A822-FBDE7943A3C6}" type="sibTrans" cxnId="{4735F660-8234-4ADC-8553-FC84CC7C6BE6}">
      <dgm:prSet/>
      <dgm:spPr/>
      <dgm:t>
        <a:bodyPr/>
        <a:lstStyle/>
        <a:p>
          <a:endParaRPr lang="ru-RU"/>
        </a:p>
      </dgm:t>
    </dgm:pt>
    <dgm:pt modelId="{96C7C3D2-9589-47E0-8602-06C0048326FB}" type="pres">
      <dgm:prSet presAssocID="{761F4AD7-31C6-4B8D-996C-BB5A1AA978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88B43-5ABA-446D-A990-E973D900D8D5}" type="pres">
      <dgm:prSet presAssocID="{6CB534F3-C506-4281-ABBC-C4FDA654E978}" presName="parentLin" presStyleCnt="0"/>
      <dgm:spPr/>
    </dgm:pt>
    <dgm:pt modelId="{E8E4CA60-F895-4C7D-8FAE-DC639FF07750}" type="pres">
      <dgm:prSet presAssocID="{6CB534F3-C506-4281-ABBC-C4FDA654E97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8ED000B-12C4-4B15-A8A2-3C9E2BB55558}" type="pres">
      <dgm:prSet presAssocID="{6CB534F3-C506-4281-ABBC-C4FDA654E978}" presName="parentText" presStyleLbl="node1" presStyleIdx="0" presStyleCnt="1" custScaleX="142997" custScaleY="578606" custLinFactNeighborX="-33229" custLinFactNeighborY="-13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3F8CA-F525-4CDB-9121-C907CA43A384}" type="pres">
      <dgm:prSet presAssocID="{6CB534F3-C506-4281-ABBC-C4FDA654E978}" presName="negativeSpace" presStyleCnt="0"/>
      <dgm:spPr/>
    </dgm:pt>
    <dgm:pt modelId="{DDD2E3AE-BEAB-40F2-B6EC-7B4D8E2E4CC0}" type="pres">
      <dgm:prSet presAssocID="{6CB534F3-C506-4281-ABBC-C4FDA654E978}" presName="childText" presStyleLbl="conFgAcc1" presStyleIdx="0" presStyleCnt="1" custScaleY="11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2EE79-9CF1-401F-8CE0-64EDB8D7F01E}" type="presOf" srcId="{4BA908EA-A793-49F8-BE61-E7B9482CF7F2}" destId="{DDD2E3AE-BEAB-40F2-B6EC-7B4D8E2E4CC0}" srcOrd="0" destOrd="2" presId="urn:microsoft.com/office/officeart/2005/8/layout/list1"/>
    <dgm:cxn modelId="{34346B00-88A1-466E-BBEE-ED881EF671BD}" srcId="{6CB534F3-C506-4281-ABBC-C4FDA654E978}" destId="{4BA908EA-A793-49F8-BE61-E7B9482CF7F2}" srcOrd="2" destOrd="0" parTransId="{BDE49E67-234E-4521-9024-27B52CD16369}" sibTransId="{CB88D481-EBE3-4AF3-9122-F308BEE096D1}"/>
    <dgm:cxn modelId="{B77FA8F5-171B-4194-B0C3-ED7C0D3DDAB5}" srcId="{6CB534F3-C506-4281-ABBC-C4FDA654E978}" destId="{B2882A2D-B62E-4DFC-828E-6CE679192631}" srcOrd="5" destOrd="0" parTransId="{16121A56-4A80-483F-BDE7-C968AB44E800}" sibTransId="{D0983037-4CB8-4914-ACB1-1936C39768D8}"/>
    <dgm:cxn modelId="{1A2DBE7C-4FBB-4DCE-9A89-D220DF62EE23}" type="presOf" srcId="{51B28508-DEDA-476B-A106-FE66570428B1}" destId="{DDD2E3AE-BEAB-40F2-B6EC-7B4D8E2E4CC0}" srcOrd="0" destOrd="0" presId="urn:microsoft.com/office/officeart/2005/8/layout/list1"/>
    <dgm:cxn modelId="{2A1562F0-A8BA-40DD-B328-566114D655A1}" type="presOf" srcId="{418869BE-772D-45D8-81F8-9EBE6066075B}" destId="{DDD2E3AE-BEAB-40F2-B6EC-7B4D8E2E4CC0}" srcOrd="0" destOrd="3" presId="urn:microsoft.com/office/officeart/2005/8/layout/list1"/>
    <dgm:cxn modelId="{DF32968D-36D8-44F6-AB7C-A6DD663C39EC}" srcId="{6CB534F3-C506-4281-ABBC-C4FDA654E978}" destId="{418869BE-772D-45D8-81F8-9EBE6066075B}" srcOrd="3" destOrd="0" parTransId="{16E3CBCD-E387-4151-9291-0A7FA85821ED}" sibTransId="{980CE7DE-6907-47AA-B519-162796C588B3}"/>
    <dgm:cxn modelId="{D680E25A-A2EA-4A52-B3FB-410EC8726227}" type="presOf" srcId="{C148E317-E2F4-484E-84C3-FAEBF4A029A8}" destId="{DDD2E3AE-BEAB-40F2-B6EC-7B4D8E2E4CC0}" srcOrd="0" destOrd="7" presId="urn:microsoft.com/office/officeart/2005/8/layout/list1"/>
    <dgm:cxn modelId="{4735F660-8234-4ADC-8553-FC84CC7C6BE6}" srcId="{6CB534F3-C506-4281-ABBC-C4FDA654E978}" destId="{7D8AFBE5-1FE6-4D52-B428-C6F409A87A28}" srcOrd="4" destOrd="0" parTransId="{81078C22-0F9F-4417-94AE-0C178D6F9D09}" sibTransId="{27F443A5-2241-40E2-A822-FBDE7943A3C6}"/>
    <dgm:cxn modelId="{CD9D4EB9-3DB9-461C-9EB8-F574B91DE01A}" type="presOf" srcId="{6CB534F3-C506-4281-ABBC-C4FDA654E978}" destId="{E8E4CA60-F895-4C7D-8FAE-DC639FF07750}" srcOrd="0" destOrd="0" presId="urn:microsoft.com/office/officeart/2005/8/layout/list1"/>
    <dgm:cxn modelId="{A0A63DA1-2DA5-41A3-A833-C0235330656D}" srcId="{6CB534F3-C506-4281-ABBC-C4FDA654E978}" destId="{51B28508-DEDA-476B-A106-FE66570428B1}" srcOrd="0" destOrd="0" parTransId="{CAFCF2F7-3368-41D9-8501-B915448B7BFA}" sibTransId="{614A8630-F444-4D5C-9B2B-9ABF6D51B02A}"/>
    <dgm:cxn modelId="{17116540-5A92-42BA-B8D6-9FD09F739402}" type="presOf" srcId="{B2882A2D-B62E-4DFC-828E-6CE679192631}" destId="{DDD2E3AE-BEAB-40F2-B6EC-7B4D8E2E4CC0}" srcOrd="0" destOrd="5" presId="urn:microsoft.com/office/officeart/2005/8/layout/list1"/>
    <dgm:cxn modelId="{0937BE27-F400-4573-A015-B56C9DC4FD54}" type="presOf" srcId="{761F4AD7-31C6-4B8D-996C-BB5A1AA97864}" destId="{96C7C3D2-9589-47E0-8602-06C0048326FB}" srcOrd="0" destOrd="0" presId="urn:microsoft.com/office/officeart/2005/8/layout/list1"/>
    <dgm:cxn modelId="{DC753145-EF6D-4A58-9867-F4E87F7D7338}" type="presOf" srcId="{B9762138-5300-438C-A076-138F6D156944}" destId="{DDD2E3AE-BEAB-40F2-B6EC-7B4D8E2E4CC0}" srcOrd="0" destOrd="1" presId="urn:microsoft.com/office/officeart/2005/8/layout/list1"/>
    <dgm:cxn modelId="{6B6ACACB-B713-4C6B-A6B4-724C1B86A0CB}" type="presOf" srcId="{7D8AFBE5-1FE6-4D52-B428-C6F409A87A28}" destId="{DDD2E3AE-BEAB-40F2-B6EC-7B4D8E2E4CC0}" srcOrd="0" destOrd="4" presId="urn:microsoft.com/office/officeart/2005/8/layout/list1"/>
    <dgm:cxn modelId="{AD822072-2940-4432-ADF7-C9795659F16C}" srcId="{761F4AD7-31C6-4B8D-996C-BB5A1AA97864}" destId="{6CB534F3-C506-4281-ABBC-C4FDA654E978}" srcOrd="0" destOrd="0" parTransId="{BBDCC7E7-1B10-4C3C-9F95-744196438DB9}" sibTransId="{1DEC5DA8-DF22-4616-8E5D-07556997EB7B}"/>
    <dgm:cxn modelId="{10C41C07-5843-4E67-AD2F-A2CA5DB30ADA}" srcId="{6CB534F3-C506-4281-ABBC-C4FDA654E978}" destId="{C148E317-E2F4-484E-84C3-FAEBF4A029A8}" srcOrd="7" destOrd="0" parTransId="{092197BE-08E0-4AB4-AC27-8A5631C9B704}" sibTransId="{6E5E20EB-87E7-46A9-9FF7-CEBD1F46B7EA}"/>
    <dgm:cxn modelId="{6A24599E-82AB-4D5F-B7CE-0CF940C3892D}" srcId="{6CB534F3-C506-4281-ABBC-C4FDA654E978}" destId="{B9762138-5300-438C-A076-138F6D156944}" srcOrd="1" destOrd="0" parTransId="{2874F116-369E-465A-B644-403468AF3C9A}" sibTransId="{D93CBFA7-761C-4111-A544-525E450F4291}"/>
    <dgm:cxn modelId="{A47BAD6F-4DC9-4DB7-88F9-A38ED7209438}" type="presOf" srcId="{6CB534F3-C506-4281-ABBC-C4FDA654E978}" destId="{78ED000B-12C4-4B15-A8A2-3C9E2BB55558}" srcOrd="1" destOrd="0" presId="urn:microsoft.com/office/officeart/2005/8/layout/list1"/>
    <dgm:cxn modelId="{686C0B42-8846-4F3C-84C5-21AD87DA118A}" srcId="{6CB534F3-C506-4281-ABBC-C4FDA654E978}" destId="{10E0BE8D-56C6-4066-9F5B-0CFDC0A27C54}" srcOrd="6" destOrd="0" parTransId="{5C09470A-4A72-4B6D-81CE-A82DEC1EA0AD}" sibTransId="{76FCB096-011F-41BA-BEF8-825FE569E0FA}"/>
    <dgm:cxn modelId="{8DD39649-7B6F-4EF2-B2CF-AD37D5BD10C7}" type="presOf" srcId="{10E0BE8D-56C6-4066-9F5B-0CFDC0A27C54}" destId="{DDD2E3AE-BEAB-40F2-B6EC-7B4D8E2E4CC0}" srcOrd="0" destOrd="6" presId="urn:microsoft.com/office/officeart/2005/8/layout/list1"/>
    <dgm:cxn modelId="{65FF220F-4122-4E7B-B18A-7498134D6B76}" type="presParOf" srcId="{96C7C3D2-9589-47E0-8602-06C0048326FB}" destId="{51488B43-5ABA-446D-A990-E973D900D8D5}" srcOrd="0" destOrd="0" presId="urn:microsoft.com/office/officeart/2005/8/layout/list1"/>
    <dgm:cxn modelId="{F6D24B5B-15EC-4F8C-B6A1-D31CC19CD961}" type="presParOf" srcId="{51488B43-5ABA-446D-A990-E973D900D8D5}" destId="{E8E4CA60-F895-4C7D-8FAE-DC639FF07750}" srcOrd="0" destOrd="0" presId="urn:microsoft.com/office/officeart/2005/8/layout/list1"/>
    <dgm:cxn modelId="{827E28CF-8D4B-4135-8B6F-907CA5E71AE3}" type="presParOf" srcId="{51488B43-5ABA-446D-A990-E973D900D8D5}" destId="{78ED000B-12C4-4B15-A8A2-3C9E2BB55558}" srcOrd="1" destOrd="0" presId="urn:microsoft.com/office/officeart/2005/8/layout/list1"/>
    <dgm:cxn modelId="{2B616BDE-6323-40F0-B97F-9AF305B92BBB}" type="presParOf" srcId="{96C7C3D2-9589-47E0-8602-06C0048326FB}" destId="{BBC3F8CA-F525-4CDB-9121-C907CA43A384}" srcOrd="1" destOrd="0" presId="urn:microsoft.com/office/officeart/2005/8/layout/list1"/>
    <dgm:cxn modelId="{EA3F8748-F199-4FDE-A275-975D60EB4C6B}" type="presParOf" srcId="{96C7C3D2-9589-47E0-8602-06C0048326FB}" destId="{DDD2E3AE-BEAB-40F2-B6EC-7B4D8E2E4CC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4D0A4-5AEF-41EB-BD2B-F4582A8A3B9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8F4966D-CE60-45E5-A8F3-F67512BA3235}">
      <dgm:prSet/>
      <dgm:spPr/>
      <dgm:t>
        <a:bodyPr/>
        <a:lstStyle/>
        <a:p>
          <a:pPr rtl="0"/>
          <a:r>
            <a:rPr lang="ru-RU" dirty="0" smtClean="0"/>
            <a:t>необходимо подготовить выпускников для которых «вся жизнь для карьеры, а не карьера для жизни»</a:t>
          </a:r>
          <a:endParaRPr lang="ru-RU" dirty="0"/>
        </a:p>
      </dgm:t>
    </dgm:pt>
    <dgm:pt modelId="{6FB5EB77-1CB6-4418-8533-1764EA54E256}" type="parTrans" cxnId="{DDD18DD3-E4D0-4400-BA49-2262E04F5188}">
      <dgm:prSet/>
      <dgm:spPr/>
      <dgm:t>
        <a:bodyPr/>
        <a:lstStyle/>
        <a:p>
          <a:endParaRPr lang="ru-RU"/>
        </a:p>
      </dgm:t>
    </dgm:pt>
    <dgm:pt modelId="{3EB1EA26-BBCE-472D-8201-C2767F434138}" type="sibTrans" cxnId="{DDD18DD3-E4D0-4400-BA49-2262E04F5188}">
      <dgm:prSet/>
      <dgm:spPr/>
      <dgm:t>
        <a:bodyPr/>
        <a:lstStyle/>
        <a:p>
          <a:endParaRPr lang="ru-RU"/>
        </a:p>
      </dgm:t>
    </dgm:pt>
    <dgm:pt modelId="{653FFC6F-A72B-40B0-BBBA-6A53D230BAC7}">
      <dgm:prSet custT="1"/>
      <dgm:spPr/>
      <dgm:t>
        <a:bodyPr/>
        <a:lstStyle/>
        <a:p>
          <a:pPr rtl="0"/>
          <a:r>
            <a:rPr lang="ru-RU" sz="1600" dirty="0" smtClean="0"/>
            <a:t>- требуются выпускники, которые лучше решают сложные вопросы, охватывающие разные области знания</a:t>
          </a:r>
          <a:endParaRPr lang="ru-RU" sz="1600" dirty="0"/>
        </a:p>
      </dgm:t>
    </dgm:pt>
    <dgm:pt modelId="{96C3FCC6-974C-44BA-9742-01CA6DD304D3}" type="parTrans" cxnId="{604B9B6F-7B5F-409E-9274-888B28417FD5}">
      <dgm:prSet/>
      <dgm:spPr/>
      <dgm:t>
        <a:bodyPr/>
        <a:lstStyle/>
        <a:p>
          <a:endParaRPr lang="ru-RU"/>
        </a:p>
      </dgm:t>
    </dgm:pt>
    <dgm:pt modelId="{CE9CF02E-DBBC-46A2-A7C4-682A4E93B8C5}" type="sibTrans" cxnId="{604B9B6F-7B5F-409E-9274-888B28417FD5}">
      <dgm:prSet/>
      <dgm:spPr/>
      <dgm:t>
        <a:bodyPr/>
        <a:lstStyle/>
        <a:p>
          <a:endParaRPr lang="ru-RU"/>
        </a:p>
      </dgm:t>
    </dgm:pt>
    <dgm:pt modelId="{9F61AED7-3547-4577-923E-1979CAA22F86}">
      <dgm:prSet custT="1"/>
      <dgm:spPr/>
      <dgm:t>
        <a:bodyPr/>
        <a:lstStyle/>
        <a:p>
          <a:pPr rtl="0"/>
          <a:r>
            <a:rPr lang="ru-RU" sz="1800" dirty="0" smtClean="0"/>
            <a:t>- междисциплинарное образование делает выпускника более конкурентоспособным</a:t>
          </a:r>
          <a:endParaRPr lang="ru-RU" sz="1800" dirty="0"/>
        </a:p>
      </dgm:t>
    </dgm:pt>
    <dgm:pt modelId="{A5379A8D-AD4A-4891-9BF4-16808B538806}" type="parTrans" cxnId="{CAE7AF81-9E67-4455-99E2-02833851826A}">
      <dgm:prSet/>
      <dgm:spPr/>
      <dgm:t>
        <a:bodyPr/>
        <a:lstStyle/>
        <a:p>
          <a:endParaRPr lang="ru-RU"/>
        </a:p>
      </dgm:t>
    </dgm:pt>
    <dgm:pt modelId="{DACC19E0-D041-47EF-9C20-8355320DAD52}" type="sibTrans" cxnId="{CAE7AF81-9E67-4455-99E2-02833851826A}">
      <dgm:prSet/>
      <dgm:spPr/>
      <dgm:t>
        <a:bodyPr/>
        <a:lstStyle/>
        <a:p>
          <a:endParaRPr lang="ru-RU"/>
        </a:p>
      </dgm:t>
    </dgm:pt>
    <dgm:pt modelId="{24CEF6DE-DA2D-4787-A734-46EA3B15BCE5}" type="pres">
      <dgm:prSet presAssocID="{BE34D0A4-5AEF-41EB-BD2B-F4582A8A3B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761ED-1F21-4CBB-BA6E-911F6D4B2DCB}" type="pres">
      <dgm:prSet presAssocID="{D8F4966D-CE60-45E5-A8F3-F67512BA3235}" presName="composite" presStyleCnt="0"/>
      <dgm:spPr/>
    </dgm:pt>
    <dgm:pt modelId="{5F382FCE-0A89-43D0-896C-DD4C0CE62FF7}" type="pres">
      <dgm:prSet presAssocID="{D8F4966D-CE60-45E5-A8F3-F67512BA3235}" presName="rect1" presStyleLbl="bgImgPlace1" presStyleIdx="0" presStyleCnt="3"/>
      <dgm:spPr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5" r="-49205"/>
          </a:stretch>
        </a:blipFill>
      </dgm:spPr>
      <dgm:t>
        <a:bodyPr/>
        <a:lstStyle/>
        <a:p>
          <a:endParaRPr lang="ru-RU"/>
        </a:p>
      </dgm:t>
    </dgm:pt>
    <dgm:pt modelId="{C8845915-2156-40C6-8B46-78ABA48E859A}" type="pres">
      <dgm:prSet presAssocID="{D8F4966D-CE60-45E5-A8F3-F67512BA3235}" presName="wedgeRectCallout1" presStyleLbl="node1" presStyleIdx="0" presStyleCnt="3" custScaleY="124694" custLinFactNeighborY="31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A25F8-5885-4A45-85A2-3CEEEF69240D}" type="pres">
      <dgm:prSet presAssocID="{3EB1EA26-BBCE-472D-8201-C2767F434138}" presName="sibTrans" presStyleCnt="0"/>
      <dgm:spPr/>
    </dgm:pt>
    <dgm:pt modelId="{99760BB5-E4C2-4538-8185-F15D82959457}" type="pres">
      <dgm:prSet presAssocID="{653FFC6F-A72B-40B0-BBBA-6A53D230BAC7}" presName="composite" presStyleCnt="0"/>
      <dgm:spPr/>
    </dgm:pt>
    <dgm:pt modelId="{82A54C71-CE68-461B-941C-5B405C4B45E5}" type="pres">
      <dgm:prSet presAssocID="{653FFC6F-A72B-40B0-BBBA-6A53D230BAC7}" presName="rect1" presStyleLbl="bgImgPlace1" presStyleIdx="1" presStyleCnt="3"/>
      <dgm:spPr>
        <a:blipFill dpi="0" rotWithShape="1">
          <a:blip xmlns:r="http://schemas.openxmlformats.org/officeDocument/2006/relationships"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378" t="620" r="-7622" b="-620"/>
          </a:stretch>
        </a:blipFill>
      </dgm:spPr>
      <dgm:t>
        <a:bodyPr/>
        <a:lstStyle/>
        <a:p>
          <a:endParaRPr lang="ru-RU"/>
        </a:p>
      </dgm:t>
    </dgm:pt>
    <dgm:pt modelId="{734668D5-9F14-4343-8C57-20BE97276D4D}" type="pres">
      <dgm:prSet presAssocID="{653FFC6F-A72B-40B0-BBBA-6A53D230BAC7}" presName="wedgeRectCallout1" presStyleLbl="node1" presStyleIdx="1" presStyleCnt="3" custScaleY="131837" custLinFactNeighborY="2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D22A1-94C2-42C7-BE9B-06D94CAEACB9}" type="pres">
      <dgm:prSet presAssocID="{CE9CF02E-DBBC-46A2-A7C4-682A4E93B8C5}" presName="sibTrans" presStyleCnt="0"/>
      <dgm:spPr/>
    </dgm:pt>
    <dgm:pt modelId="{204E17A0-6DF8-4837-A1A7-8BFEFD7BEF80}" type="pres">
      <dgm:prSet presAssocID="{9F61AED7-3547-4577-923E-1979CAA22F86}" presName="composite" presStyleCnt="0"/>
      <dgm:spPr/>
    </dgm:pt>
    <dgm:pt modelId="{0217A372-3EB0-4F30-AF54-E52E37143FF8}" type="pres">
      <dgm:prSet presAssocID="{9F61AED7-3547-4577-923E-1979CAA22F86}" presName="rect1" presStyleLbl="bgImgPlace1" presStyleIdx="2" presStyleCnt="3"/>
      <dgm:spPr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77BB96C-1C5E-4140-9632-38B4E1893014}" type="pres">
      <dgm:prSet presAssocID="{9F61AED7-3547-4577-923E-1979CAA22F86}" presName="wedgeRectCallout1" presStyleLbl="node1" presStyleIdx="2" presStyleCnt="3" custScaleY="135094" custLinFactNeighborY="29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94A22-54D5-4393-A6FF-E37509EB51EA}" type="presOf" srcId="{653FFC6F-A72B-40B0-BBBA-6A53D230BAC7}" destId="{734668D5-9F14-4343-8C57-20BE97276D4D}" srcOrd="0" destOrd="0" presId="urn:microsoft.com/office/officeart/2008/layout/BendingPictureCaptionList"/>
    <dgm:cxn modelId="{C80A2564-5529-4EC4-97EB-4DA334F794CC}" type="presOf" srcId="{BE34D0A4-5AEF-41EB-BD2B-F4582A8A3B98}" destId="{24CEF6DE-DA2D-4787-A734-46EA3B15BCE5}" srcOrd="0" destOrd="0" presId="urn:microsoft.com/office/officeart/2008/layout/BendingPictureCaptionList"/>
    <dgm:cxn modelId="{F5673ADB-2504-4A5C-B002-F380E6CF80BA}" type="presOf" srcId="{D8F4966D-CE60-45E5-A8F3-F67512BA3235}" destId="{C8845915-2156-40C6-8B46-78ABA48E859A}" srcOrd="0" destOrd="0" presId="urn:microsoft.com/office/officeart/2008/layout/BendingPictureCaptionList"/>
    <dgm:cxn modelId="{604B9B6F-7B5F-409E-9274-888B28417FD5}" srcId="{BE34D0A4-5AEF-41EB-BD2B-F4582A8A3B98}" destId="{653FFC6F-A72B-40B0-BBBA-6A53D230BAC7}" srcOrd="1" destOrd="0" parTransId="{96C3FCC6-974C-44BA-9742-01CA6DD304D3}" sibTransId="{CE9CF02E-DBBC-46A2-A7C4-682A4E93B8C5}"/>
    <dgm:cxn modelId="{DDD18DD3-E4D0-4400-BA49-2262E04F5188}" srcId="{BE34D0A4-5AEF-41EB-BD2B-F4582A8A3B98}" destId="{D8F4966D-CE60-45E5-A8F3-F67512BA3235}" srcOrd="0" destOrd="0" parTransId="{6FB5EB77-1CB6-4418-8533-1764EA54E256}" sibTransId="{3EB1EA26-BBCE-472D-8201-C2767F434138}"/>
    <dgm:cxn modelId="{CAE7AF81-9E67-4455-99E2-02833851826A}" srcId="{BE34D0A4-5AEF-41EB-BD2B-F4582A8A3B98}" destId="{9F61AED7-3547-4577-923E-1979CAA22F86}" srcOrd="2" destOrd="0" parTransId="{A5379A8D-AD4A-4891-9BF4-16808B538806}" sibTransId="{DACC19E0-D041-47EF-9C20-8355320DAD52}"/>
    <dgm:cxn modelId="{CB9CCFFA-8267-4538-B91F-CFE13D02600C}" type="presOf" srcId="{9F61AED7-3547-4577-923E-1979CAA22F86}" destId="{977BB96C-1C5E-4140-9632-38B4E1893014}" srcOrd="0" destOrd="0" presId="urn:microsoft.com/office/officeart/2008/layout/BendingPictureCaptionList"/>
    <dgm:cxn modelId="{82DCF85C-3D85-4E8B-A8BA-F9979CB43AB1}" type="presParOf" srcId="{24CEF6DE-DA2D-4787-A734-46EA3B15BCE5}" destId="{DE9761ED-1F21-4CBB-BA6E-911F6D4B2DCB}" srcOrd="0" destOrd="0" presId="urn:microsoft.com/office/officeart/2008/layout/BendingPictureCaptionList"/>
    <dgm:cxn modelId="{1DB434FC-8D5F-42E4-926D-9254BBB1561C}" type="presParOf" srcId="{DE9761ED-1F21-4CBB-BA6E-911F6D4B2DCB}" destId="{5F382FCE-0A89-43D0-896C-DD4C0CE62FF7}" srcOrd="0" destOrd="0" presId="urn:microsoft.com/office/officeart/2008/layout/BendingPictureCaptionList"/>
    <dgm:cxn modelId="{B8513D8F-404D-4FFF-9CFF-6AE511FDFA54}" type="presParOf" srcId="{DE9761ED-1F21-4CBB-BA6E-911F6D4B2DCB}" destId="{C8845915-2156-40C6-8B46-78ABA48E859A}" srcOrd="1" destOrd="0" presId="urn:microsoft.com/office/officeart/2008/layout/BendingPictureCaptionList"/>
    <dgm:cxn modelId="{9501E709-8CC4-4A4D-AE70-4693CCE8F0E5}" type="presParOf" srcId="{24CEF6DE-DA2D-4787-A734-46EA3B15BCE5}" destId="{127A25F8-5885-4A45-85A2-3CEEEF69240D}" srcOrd="1" destOrd="0" presId="urn:microsoft.com/office/officeart/2008/layout/BendingPictureCaptionList"/>
    <dgm:cxn modelId="{F6375B65-2261-464B-8ED0-FEF00D83DC6E}" type="presParOf" srcId="{24CEF6DE-DA2D-4787-A734-46EA3B15BCE5}" destId="{99760BB5-E4C2-4538-8185-F15D82959457}" srcOrd="2" destOrd="0" presId="urn:microsoft.com/office/officeart/2008/layout/BendingPictureCaptionList"/>
    <dgm:cxn modelId="{A826946D-295D-40CC-B774-686929645EFA}" type="presParOf" srcId="{99760BB5-E4C2-4538-8185-F15D82959457}" destId="{82A54C71-CE68-461B-941C-5B405C4B45E5}" srcOrd="0" destOrd="0" presId="urn:microsoft.com/office/officeart/2008/layout/BendingPictureCaptionList"/>
    <dgm:cxn modelId="{773A4029-2D23-42BE-A875-8DDE54CBBA50}" type="presParOf" srcId="{99760BB5-E4C2-4538-8185-F15D82959457}" destId="{734668D5-9F14-4343-8C57-20BE97276D4D}" srcOrd="1" destOrd="0" presId="urn:microsoft.com/office/officeart/2008/layout/BendingPictureCaptionList"/>
    <dgm:cxn modelId="{889F4C80-CF04-4654-8E43-79D61188EB73}" type="presParOf" srcId="{24CEF6DE-DA2D-4787-A734-46EA3B15BCE5}" destId="{096D22A1-94C2-42C7-BE9B-06D94CAEACB9}" srcOrd="3" destOrd="0" presId="urn:microsoft.com/office/officeart/2008/layout/BendingPictureCaptionList"/>
    <dgm:cxn modelId="{3A0EBCB8-9440-4AC1-B841-5CD33335F34A}" type="presParOf" srcId="{24CEF6DE-DA2D-4787-A734-46EA3B15BCE5}" destId="{204E17A0-6DF8-4837-A1A7-8BFEFD7BEF80}" srcOrd="4" destOrd="0" presId="urn:microsoft.com/office/officeart/2008/layout/BendingPictureCaptionList"/>
    <dgm:cxn modelId="{2C8E7C61-6073-44CF-89A7-F739D28DF411}" type="presParOf" srcId="{204E17A0-6DF8-4837-A1A7-8BFEFD7BEF80}" destId="{0217A372-3EB0-4F30-AF54-E52E37143FF8}" srcOrd="0" destOrd="0" presId="urn:microsoft.com/office/officeart/2008/layout/BendingPictureCaptionList"/>
    <dgm:cxn modelId="{2DA148DC-967F-4D27-BA08-641647130B1B}" type="presParOf" srcId="{204E17A0-6DF8-4837-A1A7-8BFEFD7BEF80}" destId="{977BB96C-1C5E-4140-9632-38B4E189301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8480F-D598-4A81-86B3-FAB32AD2A0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B12DF2-6341-46FF-8FB7-2040DB22F933}">
      <dgm:prSet/>
      <dgm:spPr/>
      <dgm:t>
        <a:bodyPr/>
        <a:lstStyle/>
        <a:p>
          <a:pPr rtl="0"/>
          <a:r>
            <a:rPr lang="ru-RU" b="1" dirty="0" smtClean="0"/>
            <a:t>ЦЕННОСТИ:</a:t>
          </a:r>
          <a:endParaRPr lang="ru-RU" b="1" dirty="0"/>
        </a:p>
      </dgm:t>
    </dgm:pt>
    <dgm:pt modelId="{2BD8151F-A5FE-4866-9EEF-8F8E3D89BFA9}" type="parTrans" cxnId="{697A20F5-C89C-4D65-B657-7C75C09E11BC}">
      <dgm:prSet/>
      <dgm:spPr/>
      <dgm:t>
        <a:bodyPr/>
        <a:lstStyle/>
        <a:p>
          <a:endParaRPr lang="ru-RU"/>
        </a:p>
      </dgm:t>
    </dgm:pt>
    <dgm:pt modelId="{A002C4D7-FF16-400E-AC31-8F13A6DAB78A}" type="sibTrans" cxnId="{697A20F5-C89C-4D65-B657-7C75C09E11BC}">
      <dgm:prSet/>
      <dgm:spPr/>
      <dgm:t>
        <a:bodyPr/>
        <a:lstStyle/>
        <a:p>
          <a:endParaRPr lang="ru-RU"/>
        </a:p>
      </dgm:t>
    </dgm:pt>
    <dgm:pt modelId="{244DB594-7EB5-401B-BE02-35A9598830D9}">
      <dgm:prSet/>
      <dgm:spPr/>
      <dgm:t>
        <a:bodyPr/>
        <a:lstStyle/>
        <a:p>
          <a:pPr rtl="0"/>
          <a:r>
            <a:rPr lang="ru-RU" dirty="0" smtClean="0"/>
            <a:t>Критическое и проблемно-ориентированное  мышление, обучение в течение всей жизни</a:t>
          </a:r>
          <a:endParaRPr lang="ru-RU" dirty="0"/>
        </a:p>
      </dgm:t>
    </dgm:pt>
    <dgm:pt modelId="{4D673D89-6D0D-4642-A85D-2CE83FC99CD7}" type="parTrans" cxnId="{9ECDC6D3-266A-4ADA-8E41-38FB1B6A3A86}">
      <dgm:prSet/>
      <dgm:spPr/>
      <dgm:t>
        <a:bodyPr/>
        <a:lstStyle/>
        <a:p>
          <a:endParaRPr lang="ru-RU"/>
        </a:p>
      </dgm:t>
    </dgm:pt>
    <dgm:pt modelId="{93B5C269-7BB1-4F35-8252-E71CBB260BFA}" type="sibTrans" cxnId="{9ECDC6D3-266A-4ADA-8E41-38FB1B6A3A86}">
      <dgm:prSet/>
      <dgm:spPr/>
      <dgm:t>
        <a:bodyPr/>
        <a:lstStyle/>
        <a:p>
          <a:endParaRPr lang="ru-RU"/>
        </a:p>
      </dgm:t>
    </dgm:pt>
    <dgm:pt modelId="{A1DED6F0-E9F3-4FDC-876C-444F8442A37E}">
      <dgm:prSet/>
      <dgm:spPr/>
      <dgm:t>
        <a:bodyPr/>
        <a:lstStyle/>
        <a:p>
          <a:pPr rtl="0"/>
          <a:r>
            <a:rPr lang="ru-RU" dirty="0" err="1" smtClean="0"/>
            <a:t>Коммуникативность</a:t>
          </a:r>
          <a:r>
            <a:rPr lang="ru-RU" dirty="0" smtClean="0"/>
            <a:t>, лидерство, командная работа</a:t>
          </a:r>
          <a:r>
            <a:rPr lang="en-US" dirty="0" smtClean="0"/>
            <a:t> </a:t>
          </a:r>
          <a:r>
            <a:rPr lang="ru-RU" dirty="0" smtClean="0"/>
            <a:t>и навыки нахождения компромиссов</a:t>
          </a:r>
          <a:endParaRPr lang="ru-RU" dirty="0"/>
        </a:p>
      </dgm:t>
    </dgm:pt>
    <dgm:pt modelId="{723BD646-E6DE-416D-BE0D-98AE8B37F48C}" type="parTrans" cxnId="{73F6EBD9-77A9-4ABF-A88B-4A465ABAC97E}">
      <dgm:prSet/>
      <dgm:spPr/>
      <dgm:t>
        <a:bodyPr/>
        <a:lstStyle/>
        <a:p>
          <a:endParaRPr lang="ru-RU"/>
        </a:p>
      </dgm:t>
    </dgm:pt>
    <dgm:pt modelId="{B7794FF0-5F78-402A-9687-C4690AAD1982}" type="sibTrans" cxnId="{73F6EBD9-77A9-4ABF-A88B-4A465ABAC97E}">
      <dgm:prSet/>
      <dgm:spPr/>
      <dgm:t>
        <a:bodyPr/>
        <a:lstStyle/>
        <a:p>
          <a:endParaRPr lang="ru-RU"/>
        </a:p>
      </dgm:t>
    </dgm:pt>
    <dgm:pt modelId="{0893FC52-2B6B-45FC-B9F9-B4F5EE20A805}">
      <dgm:prSet/>
      <dgm:spPr/>
      <dgm:t>
        <a:bodyPr/>
        <a:lstStyle/>
        <a:p>
          <a:pPr rtl="0"/>
          <a:r>
            <a:rPr lang="ru-RU" dirty="0" smtClean="0"/>
            <a:t>Предпринимательство, инновации и готовность принимать риски</a:t>
          </a:r>
          <a:endParaRPr lang="ru-RU" dirty="0"/>
        </a:p>
      </dgm:t>
    </dgm:pt>
    <dgm:pt modelId="{AF927F6C-9146-42F7-A46F-F20A21C88182}" type="parTrans" cxnId="{E2981AA6-D3D0-4C71-997A-30580333EA8F}">
      <dgm:prSet/>
      <dgm:spPr/>
      <dgm:t>
        <a:bodyPr/>
        <a:lstStyle/>
        <a:p>
          <a:endParaRPr lang="ru-RU"/>
        </a:p>
      </dgm:t>
    </dgm:pt>
    <dgm:pt modelId="{CEDE4AD2-50BF-409F-8840-9C609BC85647}" type="sibTrans" cxnId="{E2981AA6-D3D0-4C71-997A-30580333EA8F}">
      <dgm:prSet/>
      <dgm:spPr/>
      <dgm:t>
        <a:bodyPr/>
        <a:lstStyle/>
        <a:p>
          <a:endParaRPr lang="ru-RU"/>
        </a:p>
      </dgm:t>
    </dgm:pt>
    <dgm:pt modelId="{C11A71E0-531C-426B-80FB-1806D971E219}">
      <dgm:prSet/>
      <dgm:spPr/>
      <dgm:t>
        <a:bodyPr/>
        <a:lstStyle/>
        <a:p>
          <a:pPr rtl="0"/>
          <a:r>
            <a:rPr lang="ru-RU" dirty="0" smtClean="0"/>
            <a:t>Креативность</a:t>
          </a:r>
          <a:endParaRPr lang="ru-RU" dirty="0"/>
        </a:p>
      </dgm:t>
    </dgm:pt>
    <dgm:pt modelId="{15D38AF8-2FC2-42F0-91E1-4670BDC8B458}" type="parTrans" cxnId="{9212D888-7DA9-43E6-A8AD-2087C6A0AB02}">
      <dgm:prSet/>
      <dgm:spPr/>
      <dgm:t>
        <a:bodyPr/>
        <a:lstStyle/>
        <a:p>
          <a:endParaRPr lang="ru-RU"/>
        </a:p>
      </dgm:t>
    </dgm:pt>
    <dgm:pt modelId="{28E8609D-5FCE-477A-9753-7871C95E85E1}" type="sibTrans" cxnId="{9212D888-7DA9-43E6-A8AD-2087C6A0AB02}">
      <dgm:prSet/>
      <dgm:spPr/>
      <dgm:t>
        <a:bodyPr/>
        <a:lstStyle/>
        <a:p>
          <a:endParaRPr lang="ru-RU"/>
        </a:p>
      </dgm:t>
    </dgm:pt>
    <dgm:pt modelId="{487921DB-21C3-4357-82E1-1A1C26B812E1}">
      <dgm:prSet/>
      <dgm:spPr/>
      <dgm:t>
        <a:bodyPr/>
        <a:lstStyle/>
        <a:p>
          <a:pPr rtl="0"/>
          <a:r>
            <a:rPr lang="ru-RU" dirty="0" smtClean="0"/>
            <a:t>Этика и ценностное обучение</a:t>
          </a:r>
          <a:endParaRPr lang="ru-RU" dirty="0"/>
        </a:p>
      </dgm:t>
    </dgm:pt>
    <dgm:pt modelId="{F7281323-6EF3-4DB2-A83E-A52A9077E0DF}" type="parTrans" cxnId="{A7E23006-B5C1-418F-A916-B92A15615115}">
      <dgm:prSet/>
      <dgm:spPr/>
      <dgm:t>
        <a:bodyPr/>
        <a:lstStyle/>
        <a:p>
          <a:endParaRPr lang="ru-RU"/>
        </a:p>
      </dgm:t>
    </dgm:pt>
    <dgm:pt modelId="{26935EFB-AEAC-4C6D-B0E9-FBD067B547F9}" type="sibTrans" cxnId="{A7E23006-B5C1-418F-A916-B92A15615115}">
      <dgm:prSet/>
      <dgm:spPr/>
      <dgm:t>
        <a:bodyPr/>
        <a:lstStyle/>
        <a:p>
          <a:endParaRPr lang="ru-RU"/>
        </a:p>
      </dgm:t>
    </dgm:pt>
    <dgm:pt modelId="{943DC45F-DAA9-4507-ACAC-67E26DD72A31}">
      <dgm:prSet/>
      <dgm:spPr/>
      <dgm:t>
        <a:bodyPr/>
        <a:lstStyle/>
        <a:p>
          <a:pPr rtl="0"/>
          <a:r>
            <a:rPr lang="ru-RU" dirty="0" err="1" smtClean="0"/>
            <a:t>Мультидисциплинарный</a:t>
          </a:r>
          <a:r>
            <a:rPr lang="ru-RU" dirty="0" smtClean="0"/>
            <a:t>, междисциплинарный</a:t>
          </a:r>
          <a:r>
            <a:rPr lang="en-US" dirty="0" smtClean="0"/>
            <a:t> </a:t>
          </a:r>
          <a:r>
            <a:rPr lang="ru-RU" dirty="0" smtClean="0"/>
            <a:t>и </a:t>
          </a:r>
          <a:r>
            <a:rPr lang="ru-RU" dirty="0" err="1" smtClean="0"/>
            <a:t>трансдисциплинарный</a:t>
          </a:r>
          <a:r>
            <a:rPr lang="ru-RU" dirty="0" smtClean="0"/>
            <a:t> подходы</a:t>
          </a:r>
          <a:endParaRPr lang="ru-RU" dirty="0"/>
        </a:p>
      </dgm:t>
    </dgm:pt>
    <dgm:pt modelId="{C9677D26-6FED-4F51-99E1-C153A1A1DE3D}" type="parTrans" cxnId="{D3F270AB-B903-42A5-B652-60B554A14D87}">
      <dgm:prSet/>
      <dgm:spPr/>
      <dgm:t>
        <a:bodyPr/>
        <a:lstStyle/>
        <a:p>
          <a:endParaRPr lang="ru-RU"/>
        </a:p>
      </dgm:t>
    </dgm:pt>
    <dgm:pt modelId="{4F607C49-B91C-4B3A-B948-4892B7646C2C}" type="sibTrans" cxnId="{D3F270AB-B903-42A5-B652-60B554A14D87}">
      <dgm:prSet/>
      <dgm:spPr/>
      <dgm:t>
        <a:bodyPr/>
        <a:lstStyle/>
        <a:p>
          <a:endParaRPr lang="ru-RU"/>
        </a:p>
      </dgm:t>
    </dgm:pt>
    <dgm:pt modelId="{FD5747B0-3BED-4C1F-9428-70FD21FF4C44}" type="pres">
      <dgm:prSet presAssocID="{CE38480F-D598-4A81-86B3-FAB32AD2A0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70A77-02D6-4E2D-9725-74CE48C0309B}" type="pres">
      <dgm:prSet presAssocID="{2AB12DF2-6341-46FF-8FB7-2040DB22F933}" presName="parentLin" presStyleCnt="0"/>
      <dgm:spPr/>
    </dgm:pt>
    <dgm:pt modelId="{811A412A-BE27-4298-8727-97566F790038}" type="pres">
      <dgm:prSet presAssocID="{2AB12DF2-6341-46FF-8FB7-2040DB22F93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600CE73-0A9E-4A68-84D1-CD02E1E4737F}" type="pres">
      <dgm:prSet presAssocID="{2AB12DF2-6341-46FF-8FB7-2040DB22F9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4D443-34FB-4B8A-A530-5EF343CF6F22}" type="pres">
      <dgm:prSet presAssocID="{2AB12DF2-6341-46FF-8FB7-2040DB22F933}" presName="negativeSpace" presStyleCnt="0"/>
      <dgm:spPr/>
    </dgm:pt>
    <dgm:pt modelId="{4A36C0BF-AE45-4644-91EB-A24E1A1CF742}" type="pres">
      <dgm:prSet presAssocID="{2AB12DF2-6341-46FF-8FB7-2040DB22F93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46CA06-FDF3-42D6-A079-7B76A5B4F82A}" type="presOf" srcId="{244DB594-7EB5-401B-BE02-35A9598830D9}" destId="{4A36C0BF-AE45-4644-91EB-A24E1A1CF742}" srcOrd="0" destOrd="1" presId="urn:microsoft.com/office/officeart/2005/8/layout/list1"/>
    <dgm:cxn modelId="{E2981AA6-D3D0-4C71-997A-30580333EA8F}" srcId="{2AB12DF2-6341-46FF-8FB7-2040DB22F933}" destId="{0893FC52-2B6B-45FC-B9F9-B4F5EE20A805}" srcOrd="3" destOrd="0" parTransId="{AF927F6C-9146-42F7-A46F-F20A21C88182}" sibTransId="{CEDE4AD2-50BF-409F-8840-9C609BC85647}"/>
    <dgm:cxn modelId="{A1178BF0-A10C-4B31-BFEC-F86E7AC7CBEA}" type="presOf" srcId="{A1DED6F0-E9F3-4FDC-876C-444F8442A37E}" destId="{4A36C0BF-AE45-4644-91EB-A24E1A1CF742}" srcOrd="0" destOrd="2" presId="urn:microsoft.com/office/officeart/2005/8/layout/list1"/>
    <dgm:cxn modelId="{D6DCA28F-8092-4B0D-828B-26E01D4E9999}" type="presOf" srcId="{CE38480F-D598-4A81-86B3-FAB32AD2A0E5}" destId="{FD5747B0-3BED-4C1F-9428-70FD21FF4C44}" srcOrd="0" destOrd="0" presId="urn:microsoft.com/office/officeart/2005/8/layout/list1"/>
    <dgm:cxn modelId="{73F6EBD9-77A9-4ABF-A88B-4A465ABAC97E}" srcId="{2AB12DF2-6341-46FF-8FB7-2040DB22F933}" destId="{A1DED6F0-E9F3-4FDC-876C-444F8442A37E}" srcOrd="2" destOrd="0" parTransId="{723BD646-E6DE-416D-BE0D-98AE8B37F48C}" sibTransId="{B7794FF0-5F78-402A-9687-C4690AAD1982}"/>
    <dgm:cxn modelId="{FD875042-6B0B-42C0-8B4A-A41CF07FF648}" type="presOf" srcId="{2AB12DF2-6341-46FF-8FB7-2040DB22F933}" destId="{811A412A-BE27-4298-8727-97566F790038}" srcOrd="0" destOrd="0" presId="urn:microsoft.com/office/officeart/2005/8/layout/list1"/>
    <dgm:cxn modelId="{3EF1E2C7-6F98-4FA5-BE97-CD64B754A194}" type="presOf" srcId="{487921DB-21C3-4357-82E1-1A1C26B812E1}" destId="{4A36C0BF-AE45-4644-91EB-A24E1A1CF742}" srcOrd="0" destOrd="5" presId="urn:microsoft.com/office/officeart/2005/8/layout/list1"/>
    <dgm:cxn modelId="{07BDE98D-9C0A-4BDF-A0C9-B5BB8B8DD596}" type="presOf" srcId="{2AB12DF2-6341-46FF-8FB7-2040DB22F933}" destId="{F600CE73-0A9E-4A68-84D1-CD02E1E4737F}" srcOrd="1" destOrd="0" presId="urn:microsoft.com/office/officeart/2005/8/layout/list1"/>
    <dgm:cxn modelId="{697A20F5-C89C-4D65-B657-7C75C09E11BC}" srcId="{CE38480F-D598-4A81-86B3-FAB32AD2A0E5}" destId="{2AB12DF2-6341-46FF-8FB7-2040DB22F933}" srcOrd="0" destOrd="0" parTransId="{2BD8151F-A5FE-4866-9EEF-8F8E3D89BFA9}" sibTransId="{A002C4D7-FF16-400E-AC31-8F13A6DAB78A}"/>
    <dgm:cxn modelId="{B670F806-17FF-470A-AE71-4ECF58016F17}" type="presOf" srcId="{0893FC52-2B6B-45FC-B9F9-B4F5EE20A805}" destId="{4A36C0BF-AE45-4644-91EB-A24E1A1CF742}" srcOrd="0" destOrd="3" presId="urn:microsoft.com/office/officeart/2005/8/layout/list1"/>
    <dgm:cxn modelId="{C3F64B3B-1BC4-4711-B602-737F3395D159}" type="presOf" srcId="{C11A71E0-531C-426B-80FB-1806D971E219}" destId="{4A36C0BF-AE45-4644-91EB-A24E1A1CF742}" srcOrd="0" destOrd="4" presId="urn:microsoft.com/office/officeart/2005/8/layout/list1"/>
    <dgm:cxn modelId="{9212D888-7DA9-43E6-A8AD-2087C6A0AB02}" srcId="{2AB12DF2-6341-46FF-8FB7-2040DB22F933}" destId="{C11A71E0-531C-426B-80FB-1806D971E219}" srcOrd="4" destOrd="0" parTransId="{15D38AF8-2FC2-42F0-91E1-4670BDC8B458}" sibTransId="{28E8609D-5FCE-477A-9753-7871C95E85E1}"/>
    <dgm:cxn modelId="{D3F270AB-B903-42A5-B652-60B554A14D87}" srcId="{2AB12DF2-6341-46FF-8FB7-2040DB22F933}" destId="{943DC45F-DAA9-4507-ACAC-67E26DD72A31}" srcOrd="0" destOrd="0" parTransId="{C9677D26-6FED-4F51-99E1-C153A1A1DE3D}" sibTransId="{4F607C49-B91C-4B3A-B948-4892B7646C2C}"/>
    <dgm:cxn modelId="{9ECDC6D3-266A-4ADA-8E41-38FB1B6A3A86}" srcId="{2AB12DF2-6341-46FF-8FB7-2040DB22F933}" destId="{244DB594-7EB5-401B-BE02-35A9598830D9}" srcOrd="1" destOrd="0" parTransId="{4D673D89-6D0D-4642-A85D-2CE83FC99CD7}" sibTransId="{93B5C269-7BB1-4F35-8252-E71CBB260BFA}"/>
    <dgm:cxn modelId="{BEE490EB-CF41-44A4-AA53-2CBA239C54A6}" type="presOf" srcId="{943DC45F-DAA9-4507-ACAC-67E26DD72A31}" destId="{4A36C0BF-AE45-4644-91EB-A24E1A1CF742}" srcOrd="0" destOrd="0" presId="urn:microsoft.com/office/officeart/2005/8/layout/list1"/>
    <dgm:cxn modelId="{A7E23006-B5C1-418F-A916-B92A15615115}" srcId="{2AB12DF2-6341-46FF-8FB7-2040DB22F933}" destId="{487921DB-21C3-4357-82E1-1A1C26B812E1}" srcOrd="5" destOrd="0" parTransId="{F7281323-6EF3-4DB2-A83E-A52A9077E0DF}" sibTransId="{26935EFB-AEAC-4C6D-B0E9-FBD067B547F9}"/>
    <dgm:cxn modelId="{60F147DA-019B-40C0-8CEC-2D61010CB291}" type="presParOf" srcId="{FD5747B0-3BED-4C1F-9428-70FD21FF4C44}" destId="{78170A77-02D6-4E2D-9725-74CE48C0309B}" srcOrd="0" destOrd="0" presId="urn:microsoft.com/office/officeart/2005/8/layout/list1"/>
    <dgm:cxn modelId="{C14A1481-96AD-4D38-A3EB-42BE985F30C7}" type="presParOf" srcId="{78170A77-02D6-4E2D-9725-74CE48C0309B}" destId="{811A412A-BE27-4298-8727-97566F790038}" srcOrd="0" destOrd="0" presId="urn:microsoft.com/office/officeart/2005/8/layout/list1"/>
    <dgm:cxn modelId="{5384465B-93F1-4319-B66E-E7FB4BD61BB6}" type="presParOf" srcId="{78170A77-02D6-4E2D-9725-74CE48C0309B}" destId="{F600CE73-0A9E-4A68-84D1-CD02E1E4737F}" srcOrd="1" destOrd="0" presId="urn:microsoft.com/office/officeart/2005/8/layout/list1"/>
    <dgm:cxn modelId="{AC999D56-198A-48C7-9246-D4F62C6A5761}" type="presParOf" srcId="{FD5747B0-3BED-4C1F-9428-70FD21FF4C44}" destId="{3D84D443-34FB-4B8A-A530-5EF343CF6F22}" srcOrd="1" destOrd="0" presId="urn:microsoft.com/office/officeart/2005/8/layout/list1"/>
    <dgm:cxn modelId="{BE971814-BF24-4545-B2E0-2FBE1CA6675B}" type="presParOf" srcId="{FD5747B0-3BED-4C1F-9428-70FD21FF4C44}" destId="{4A36C0BF-AE45-4644-91EB-A24E1A1CF74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1F4AD7-31C6-4B8D-996C-BB5A1AA978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534F3-C506-4281-ABBC-C4FDA654E978}">
      <dgm:prSet custT="1"/>
      <dgm:spPr/>
      <dgm:t>
        <a:bodyPr/>
        <a:lstStyle/>
        <a:p>
          <a:pPr rtl="0"/>
          <a:r>
            <a:rPr lang="ru-RU" sz="2000" b="1" smtClean="0"/>
            <a:t>УЧЕТ ЦЕННОСТЕЙ:</a:t>
          </a:r>
          <a:endParaRPr lang="ru-RU" sz="2000" dirty="0"/>
        </a:p>
      </dgm:t>
    </dgm:pt>
    <dgm:pt modelId="{BBDCC7E7-1B10-4C3C-9F95-744196438DB9}" type="parTrans" cxnId="{AD822072-2940-4432-ADF7-C9795659F16C}">
      <dgm:prSet/>
      <dgm:spPr/>
      <dgm:t>
        <a:bodyPr/>
        <a:lstStyle/>
        <a:p>
          <a:endParaRPr lang="ru-RU"/>
        </a:p>
      </dgm:t>
    </dgm:pt>
    <dgm:pt modelId="{1DEC5DA8-DF22-4616-8E5D-07556997EB7B}" type="sibTrans" cxnId="{AD822072-2940-4432-ADF7-C9795659F16C}">
      <dgm:prSet/>
      <dgm:spPr/>
      <dgm:t>
        <a:bodyPr/>
        <a:lstStyle/>
        <a:p>
          <a:endParaRPr lang="ru-RU"/>
        </a:p>
      </dgm:t>
    </dgm:pt>
    <dgm:pt modelId="{7639203E-0F03-4A17-ABA5-F6586C9DD535}">
      <dgm:prSet custT="1"/>
      <dgm:spPr/>
      <dgm:t>
        <a:bodyPr/>
        <a:lstStyle/>
        <a:p>
          <a:pPr rtl="0"/>
          <a:r>
            <a:rPr lang="ru-RU" sz="2400" dirty="0" smtClean="0"/>
            <a:t>при планировании академической структуры, </a:t>
          </a:r>
          <a:endParaRPr lang="ru-RU" sz="2400" dirty="0"/>
        </a:p>
      </dgm:t>
    </dgm:pt>
    <dgm:pt modelId="{4CFD3659-9582-4552-BF8A-1E6FC4A49BDD}" type="parTrans" cxnId="{7E89B07F-D618-42A5-AAA2-DD7B21A676A6}">
      <dgm:prSet/>
      <dgm:spPr/>
      <dgm:t>
        <a:bodyPr/>
        <a:lstStyle/>
        <a:p>
          <a:endParaRPr lang="ru-RU"/>
        </a:p>
      </dgm:t>
    </dgm:pt>
    <dgm:pt modelId="{EDD99684-EAAF-490B-B2A2-758BEF0197BA}" type="sibTrans" cxnId="{7E89B07F-D618-42A5-AAA2-DD7B21A676A6}">
      <dgm:prSet/>
      <dgm:spPr/>
      <dgm:t>
        <a:bodyPr/>
        <a:lstStyle/>
        <a:p>
          <a:endParaRPr lang="ru-RU"/>
        </a:p>
      </dgm:t>
    </dgm:pt>
    <dgm:pt modelId="{79CC76C0-2313-4456-A967-31124F1D67C6}">
      <dgm:prSet custT="1"/>
      <dgm:spPr/>
      <dgm:t>
        <a:bodyPr/>
        <a:lstStyle/>
        <a:p>
          <a:pPr rtl="0"/>
          <a:r>
            <a:rPr lang="ru-RU" sz="2400" dirty="0" smtClean="0"/>
            <a:t> при разработке содержания учебных программ, </a:t>
          </a:r>
          <a:endParaRPr lang="ru-RU" sz="2400" dirty="0"/>
        </a:p>
      </dgm:t>
    </dgm:pt>
    <dgm:pt modelId="{D2F1C433-D527-4C8C-860C-5D704DBB6DD8}" type="parTrans" cxnId="{6B71C85D-8DFC-47AA-A38B-E49A9F4F5B99}">
      <dgm:prSet/>
      <dgm:spPr/>
      <dgm:t>
        <a:bodyPr/>
        <a:lstStyle/>
        <a:p>
          <a:endParaRPr lang="ru-RU"/>
        </a:p>
      </dgm:t>
    </dgm:pt>
    <dgm:pt modelId="{3DBBA483-91AD-49C7-9C02-017BC6C16CA2}" type="sibTrans" cxnId="{6B71C85D-8DFC-47AA-A38B-E49A9F4F5B99}">
      <dgm:prSet/>
      <dgm:spPr/>
      <dgm:t>
        <a:bodyPr/>
        <a:lstStyle/>
        <a:p>
          <a:endParaRPr lang="ru-RU"/>
        </a:p>
      </dgm:t>
    </dgm:pt>
    <dgm:pt modelId="{6D013FAE-FEB4-46A4-B44B-BBAD2DE94AB0}">
      <dgm:prSet custT="1"/>
      <dgm:spPr/>
      <dgm:t>
        <a:bodyPr/>
        <a:lstStyle/>
        <a:p>
          <a:pPr rtl="0"/>
          <a:r>
            <a:rPr lang="ru-RU" sz="2400" dirty="0" smtClean="0"/>
            <a:t>при подборе профессорско-преподавательского состава</a:t>
          </a:r>
          <a:endParaRPr lang="ru-RU" sz="2400" dirty="0"/>
        </a:p>
      </dgm:t>
    </dgm:pt>
    <dgm:pt modelId="{40BFC3E3-5145-4669-BA2A-209DF175636E}" type="parTrans" cxnId="{4923B200-6E71-4C2D-B4E2-20782B038926}">
      <dgm:prSet/>
      <dgm:spPr/>
      <dgm:t>
        <a:bodyPr/>
        <a:lstStyle/>
        <a:p>
          <a:endParaRPr lang="ru-RU"/>
        </a:p>
      </dgm:t>
    </dgm:pt>
    <dgm:pt modelId="{CE241FFA-5E68-4FEF-987B-A070208E1BC8}" type="sibTrans" cxnId="{4923B200-6E71-4C2D-B4E2-20782B038926}">
      <dgm:prSet/>
      <dgm:spPr/>
      <dgm:t>
        <a:bodyPr/>
        <a:lstStyle/>
        <a:p>
          <a:endParaRPr lang="ru-RU"/>
        </a:p>
      </dgm:t>
    </dgm:pt>
    <dgm:pt modelId="{D7B1B174-5EE4-4D07-870F-57BDC6A81A1C}">
      <dgm:prSet custT="1"/>
      <dgm:spPr/>
      <dgm:t>
        <a:bodyPr/>
        <a:lstStyle/>
        <a:p>
          <a:pPr rtl="0"/>
          <a:r>
            <a:rPr lang="ru-RU" sz="2400" dirty="0" smtClean="0"/>
            <a:t>при формировании контингента обучающихся </a:t>
          </a:r>
          <a:endParaRPr lang="ru-RU" sz="2400" dirty="0"/>
        </a:p>
      </dgm:t>
    </dgm:pt>
    <dgm:pt modelId="{CCABF552-4489-4EA1-89EE-9CAB1B24360C}" type="parTrans" cxnId="{8D51B2D5-EF86-4E06-93CD-4F7ADCD50F80}">
      <dgm:prSet/>
      <dgm:spPr/>
      <dgm:t>
        <a:bodyPr/>
        <a:lstStyle/>
        <a:p>
          <a:endParaRPr lang="ru-RU"/>
        </a:p>
      </dgm:t>
    </dgm:pt>
    <dgm:pt modelId="{DEE987EB-00D1-4872-B700-DF360F725092}" type="sibTrans" cxnId="{8D51B2D5-EF86-4E06-93CD-4F7ADCD50F80}">
      <dgm:prSet/>
      <dgm:spPr/>
      <dgm:t>
        <a:bodyPr/>
        <a:lstStyle/>
        <a:p>
          <a:endParaRPr lang="ru-RU"/>
        </a:p>
      </dgm:t>
    </dgm:pt>
    <dgm:pt modelId="{B9762138-5300-438C-A076-138F6D156944}">
      <dgm:prSet custT="1"/>
      <dgm:spPr/>
      <dgm:t>
        <a:bodyPr/>
        <a:lstStyle/>
        <a:p>
          <a:pPr rtl="0"/>
          <a:r>
            <a:rPr lang="ru-RU" sz="2400" b="1" dirty="0" smtClean="0"/>
            <a:t>В академической деятельности:</a:t>
          </a:r>
          <a:endParaRPr lang="ru-RU" sz="2400" dirty="0"/>
        </a:p>
      </dgm:t>
    </dgm:pt>
    <dgm:pt modelId="{D93CBFA7-761C-4111-A544-525E450F4291}" type="sibTrans" cxnId="{6A24599E-82AB-4D5F-B7CE-0CF940C3892D}">
      <dgm:prSet/>
      <dgm:spPr/>
      <dgm:t>
        <a:bodyPr/>
        <a:lstStyle/>
        <a:p>
          <a:endParaRPr lang="ru-RU"/>
        </a:p>
      </dgm:t>
    </dgm:pt>
    <dgm:pt modelId="{2874F116-369E-465A-B644-403468AF3C9A}" type="parTrans" cxnId="{6A24599E-82AB-4D5F-B7CE-0CF940C3892D}">
      <dgm:prSet/>
      <dgm:spPr/>
      <dgm:t>
        <a:bodyPr/>
        <a:lstStyle/>
        <a:p>
          <a:endParaRPr lang="ru-RU"/>
        </a:p>
      </dgm:t>
    </dgm:pt>
    <dgm:pt modelId="{96C7C3D2-9589-47E0-8602-06C0048326FB}" type="pres">
      <dgm:prSet presAssocID="{761F4AD7-31C6-4B8D-996C-BB5A1AA978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88B43-5ABA-446D-A990-E973D900D8D5}" type="pres">
      <dgm:prSet presAssocID="{6CB534F3-C506-4281-ABBC-C4FDA654E978}" presName="parentLin" presStyleCnt="0"/>
      <dgm:spPr/>
    </dgm:pt>
    <dgm:pt modelId="{E8E4CA60-F895-4C7D-8FAE-DC639FF07750}" type="pres">
      <dgm:prSet presAssocID="{6CB534F3-C506-4281-ABBC-C4FDA654E97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8ED000B-12C4-4B15-A8A2-3C9E2BB55558}" type="pres">
      <dgm:prSet presAssocID="{6CB534F3-C506-4281-ABBC-C4FDA654E978}" presName="parentText" presStyleLbl="node1" presStyleIdx="0" presStyleCnt="1" custScaleY="454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3F8CA-F525-4CDB-9121-C907CA43A384}" type="pres">
      <dgm:prSet presAssocID="{6CB534F3-C506-4281-ABBC-C4FDA654E978}" presName="negativeSpace" presStyleCnt="0"/>
      <dgm:spPr/>
    </dgm:pt>
    <dgm:pt modelId="{DDD2E3AE-BEAB-40F2-B6EC-7B4D8E2E4CC0}" type="pres">
      <dgm:prSet presAssocID="{6CB534F3-C506-4281-ABBC-C4FDA654E978}" presName="childText" presStyleLbl="conFgAcc1" presStyleIdx="0" presStyleCnt="1" custScaleY="118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B0F70-7710-4B42-B800-F904E204B085}" type="presOf" srcId="{761F4AD7-31C6-4B8D-996C-BB5A1AA97864}" destId="{96C7C3D2-9589-47E0-8602-06C0048326FB}" srcOrd="0" destOrd="0" presId="urn:microsoft.com/office/officeart/2005/8/layout/list1"/>
    <dgm:cxn modelId="{69C5F5C8-0742-448B-AE9F-114F006D5B55}" type="presOf" srcId="{6D013FAE-FEB4-46A4-B44B-BBAD2DE94AB0}" destId="{DDD2E3AE-BEAB-40F2-B6EC-7B4D8E2E4CC0}" srcOrd="0" destOrd="3" presId="urn:microsoft.com/office/officeart/2005/8/layout/list1"/>
    <dgm:cxn modelId="{7E89B07F-D618-42A5-AAA2-DD7B21A676A6}" srcId="{6CB534F3-C506-4281-ABBC-C4FDA654E978}" destId="{7639203E-0F03-4A17-ABA5-F6586C9DD535}" srcOrd="2" destOrd="0" parTransId="{4CFD3659-9582-4552-BF8A-1E6FC4A49BDD}" sibTransId="{EDD99684-EAAF-490B-B2A2-758BEF0197BA}"/>
    <dgm:cxn modelId="{AD822072-2940-4432-ADF7-C9795659F16C}" srcId="{761F4AD7-31C6-4B8D-996C-BB5A1AA97864}" destId="{6CB534F3-C506-4281-ABBC-C4FDA654E978}" srcOrd="0" destOrd="0" parTransId="{BBDCC7E7-1B10-4C3C-9F95-744196438DB9}" sibTransId="{1DEC5DA8-DF22-4616-8E5D-07556997EB7B}"/>
    <dgm:cxn modelId="{6A24599E-82AB-4D5F-B7CE-0CF940C3892D}" srcId="{6CB534F3-C506-4281-ABBC-C4FDA654E978}" destId="{B9762138-5300-438C-A076-138F6D156944}" srcOrd="0" destOrd="0" parTransId="{2874F116-369E-465A-B644-403468AF3C9A}" sibTransId="{D93CBFA7-761C-4111-A544-525E450F4291}"/>
    <dgm:cxn modelId="{41719CAE-0EBC-4321-8AF6-CF919F6D2025}" type="presOf" srcId="{6CB534F3-C506-4281-ABBC-C4FDA654E978}" destId="{78ED000B-12C4-4B15-A8A2-3C9E2BB55558}" srcOrd="1" destOrd="0" presId="urn:microsoft.com/office/officeart/2005/8/layout/list1"/>
    <dgm:cxn modelId="{DEE9093A-5D99-4AF6-A198-5D7C62D8F6B9}" type="presOf" srcId="{6CB534F3-C506-4281-ABBC-C4FDA654E978}" destId="{E8E4CA60-F895-4C7D-8FAE-DC639FF07750}" srcOrd="0" destOrd="0" presId="urn:microsoft.com/office/officeart/2005/8/layout/list1"/>
    <dgm:cxn modelId="{837083EA-B9C8-4125-BEF7-C52218E78910}" type="presOf" srcId="{7639203E-0F03-4A17-ABA5-F6586C9DD535}" destId="{DDD2E3AE-BEAB-40F2-B6EC-7B4D8E2E4CC0}" srcOrd="0" destOrd="2" presId="urn:microsoft.com/office/officeart/2005/8/layout/list1"/>
    <dgm:cxn modelId="{4923B200-6E71-4C2D-B4E2-20782B038926}" srcId="{6CB534F3-C506-4281-ABBC-C4FDA654E978}" destId="{6D013FAE-FEB4-46A4-B44B-BBAD2DE94AB0}" srcOrd="3" destOrd="0" parTransId="{40BFC3E3-5145-4669-BA2A-209DF175636E}" sibTransId="{CE241FFA-5E68-4FEF-987B-A070208E1BC8}"/>
    <dgm:cxn modelId="{EBF8BD27-65D8-4BB3-B9F9-A15CD0D75EE1}" type="presOf" srcId="{79CC76C0-2313-4456-A967-31124F1D67C6}" destId="{DDD2E3AE-BEAB-40F2-B6EC-7B4D8E2E4CC0}" srcOrd="0" destOrd="1" presId="urn:microsoft.com/office/officeart/2005/8/layout/list1"/>
    <dgm:cxn modelId="{6B71C85D-8DFC-47AA-A38B-E49A9F4F5B99}" srcId="{6CB534F3-C506-4281-ABBC-C4FDA654E978}" destId="{79CC76C0-2313-4456-A967-31124F1D67C6}" srcOrd="1" destOrd="0" parTransId="{D2F1C433-D527-4C8C-860C-5D704DBB6DD8}" sibTransId="{3DBBA483-91AD-49C7-9C02-017BC6C16CA2}"/>
    <dgm:cxn modelId="{8A726B2B-BAC3-4340-95D9-83A121CE3308}" type="presOf" srcId="{B9762138-5300-438C-A076-138F6D156944}" destId="{DDD2E3AE-BEAB-40F2-B6EC-7B4D8E2E4CC0}" srcOrd="0" destOrd="0" presId="urn:microsoft.com/office/officeart/2005/8/layout/list1"/>
    <dgm:cxn modelId="{E5970F8B-D572-4D7C-A610-625E6A0B825B}" type="presOf" srcId="{D7B1B174-5EE4-4D07-870F-57BDC6A81A1C}" destId="{DDD2E3AE-BEAB-40F2-B6EC-7B4D8E2E4CC0}" srcOrd="0" destOrd="4" presId="urn:microsoft.com/office/officeart/2005/8/layout/list1"/>
    <dgm:cxn modelId="{8D51B2D5-EF86-4E06-93CD-4F7ADCD50F80}" srcId="{6CB534F3-C506-4281-ABBC-C4FDA654E978}" destId="{D7B1B174-5EE4-4D07-870F-57BDC6A81A1C}" srcOrd="4" destOrd="0" parTransId="{CCABF552-4489-4EA1-89EE-9CAB1B24360C}" sibTransId="{DEE987EB-00D1-4872-B700-DF360F725092}"/>
    <dgm:cxn modelId="{55AB5726-8183-4D72-ABDC-DA817D6AD3C9}" type="presParOf" srcId="{96C7C3D2-9589-47E0-8602-06C0048326FB}" destId="{51488B43-5ABA-446D-A990-E973D900D8D5}" srcOrd="0" destOrd="0" presId="urn:microsoft.com/office/officeart/2005/8/layout/list1"/>
    <dgm:cxn modelId="{5CDEC165-9187-40CE-B20E-92FF99DEA5E2}" type="presParOf" srcId="{51488B43-5ABA-446D-A990-E973D900D8D5}" destId="{E8E4CA60-F895-4C7D-8FAE-DC639FF07750}" srcOrd="0" destOrd="0" presId="urn:microsoft.com/office/officeart/2005/8/layout/list1"/>
    <dgm:cxn modelId="{4FC4D6FB-8A76-4E45-9DA5-993336BCE8DB}" type="presParOf" srcId="{51488B43-5ABA-446D-A990-E973D900D8D5}" destId="{78ED000B-12C4-4B15-A8A2-3C9E2BB55558}" srcOrd="1" destOrd="0" presId="urn:microsoft.com/office/officeart/2005/8/layout/list1"/>
    <dgm:cxn modelId="{EA9ECE4E-7146-44C3-A0DC-6EDA4860038F}" type="presParOf" srcId="{96C7C3D2-9589-47E0-8602-06C0048326FB}" destId="{BBC3F8CA-F525-4CDB-9121-C907CA43A384}" srcOrd="1" destOrd="0" presId="urn:microsoft.com/office/officeart/2005/8/layout/list1"/>
    <dgm:cxn modelId="{133AEF27-B54D-4BCF-899A-F1381A560F1F}" type="presParOf" srcId="{96C7C3D2-9589-47E0-8602-06C0048326FB}" destId="{DDD2E3AE-BEAB-40F2-B6EC-7B4D8E2E4CC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BDF647-19F0-49F6-9795-3764A781029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93DDCE-8563-47DB-8376-6EB5FA55F8A9}">
      <dgm:prSet custT="1"/>
      <dgm:spPr/>
      <dgm:t>
        <a:bodyPr/>
        <a:lstStyle/>
        <a:p>
          <a:pPr rtl="0"/>
          <a:r>
            <a:rPr lang="ru-RU" sz="1600" dirty="0" smtClean="0"/>
            <a:t>Обеспечение кадрами потребности индустриально-инновационного развития страны </a:t>
          </a:r>
          <a:endParaRPr lang="ru-RU" sz="1600" dirty="0"/>
        </a:p>
      </dgm:t>
    </dgm:pt>
    <dgm:pt modelId="{BDBB345E-8866-4BD5-98A7-B4FE57617B7E}" type="parTrans" cxnId="{80E044D8-EEA6-49BC-8977-504567E59342}">
      <dgm:prSet/>
      <dgm:spPr/>
      <dgm:t>
        <a:bodyPr/>
        <a:lstStyle/>
        <a:p>
          <a:endParaRPr lang="ru-RU"/>
        </a:p>
      </dgm:t>
    </dgm:pt>
    <dgm:pt modelId="{67275D0C-CB54-4A44-82AD-06D5E7274144}" type="sibTrans" cxnId="{80E044D8-EEA6-49BC-8977-504567E59342}">
      <dgm:prSet/>
      <dgm:spPr/>
      <dgm:t>
        <a:bodyPr/>
        <a:lstStyle/>
        <a:p>
          <a:endParaRPr lang="ru-RU"/>
        </a:p>
      </dgm:t>
    </dgm:pt>
    <dgm:pt modelId="{77A43744-CC8B-4281-ADB8-BA296B4F034B}">
      <dgm:prSet custT="1"/>
      <dgm:spPr/>
      <dgm:t>
        <a:bodyPr/>
        <a:lstStyle/>
        <a:p>
          <a:pPr rtl="0"/>
          <a:r>
            <a:rPr lang="ru-RU" sz="1600" dirty="0" smtClean="0"/>
            <a:t>Обеспечение интеграции образования, науки и производства</a:t>
          </a:r>
          <a:endParaRPr lang="ru-RU" sz="1600" dirty="0"/>
        </a:p>
      </dgm:t>
    </dgm:pt>
    <dgm:pt modelId="{8409D8B0-A411-44F1-ACDF-0708A8969596}" type="parTrans" cxnId="{9F919F22-5FEB-404E-AD0D-5B046B689C10}">
      <dgm:prSet/>
      <dgm:spPr/>
      <dgm:t>
        <a:bodyPr/>
        <a:lstStyle/>
        <a:p>
          <a:endParaRPr lang="ru-RU"/>
        </a:p>
      </dgm:t>
    </dgm:pt>
    <dgm:pt modelId="{3FB29ABB-E0F6-4B83-90FE-4336FF256D88}" type="sibTrans" cxnId="{9F919F22-5FEB-404E-AD0D-5B046B689C10}">
      <dgm:prSet/>
      <dgm:spPr/>
      <dgm:t>
        <a:bodyPr/>
        <a:lstStyle/>
        <a:p>
          <a:endParaRPr lang="ru-RU"/>
        </a:p>
      </dgm:t>
    </dgm:pt>
    <dgm:pt modelId="{5BE66434-E6E5-47A8-9D74-F3B60411029B}">
      <dgm:prSet custT="1"/>
      <dgm:spPr/>
      <dgm:t>
        <a:bodyPr/>
        <a:lstStyle/>
        <a:p>
          <a:pPr rtl="0"/>
          <a:r>
            <a:rPr lang="ru-RU" sz="1600" dirty="0" smtClean="0"/>
            <a:t>Подготовка высококвалифицированных научных и научно-педагогических кадров</a:t>
          </a:r>
          <a:endParaRPr lang="ru-RU" sz="1600" dirty="0"/>
        </a:p>
      </dgm:t>
    </dgm:pt>
    <dgm:pt modelId="{66D97BDB-6468-4B65-9978-F0458EFA7415}" type="parTrans" cxnId="{E57115B2-4970-4A34-AFC7-CE7AA0706875}">
      <dgm:prSet/>
      <dgm:spPr/>
      <dgm:t>
        <a:bodyPr/>
        <a:lstStyle/>
        <a:p>
          <a:endParaRPr lang="ru-RU"/>
        </a:p>
      </dgm:t>
    </dgm:pt>
    <dgm:pt modelId="{AD9A3D8A-104F-4452-8E4A-C4C04C9CBEBF}" type="sibTrans" cxnId="{E57115B2-4970-4A34-AFC7-CE7AA0706875}">
      <dgm:prSet/>
      <dgm:spPr/>
      <dgm:t>
        <a:bodyPr/>
        <a:lstStyle/>
        <a:p>
          <a:endParaRPr lang="ru-RU"/>
        </a:p>
      </dgm:t>
    </dgm:pt>
    <dgm:pt modelId="{E5A781C7-B5F1-436B-94ED-05F2D05EFCF2}">
      <dgm:prSet custT="1"/>
      <dgm:spPr/>
      <dgm:t>
        <a:bodyPr/>
        <a:lstStyle/>
        <a:p>
          <a:pPr rtl="0"/>
          <a:r>
            <a:rPr lang="ru-RU" sz="1600" dirty="0" smtClean="0"/>
            <a:t>Обеспечение интеграции в европейскую зону высшего образования</a:t>
          </a:r>
          <a:endParaRPr lang="ru-RU" sz="1600" dirty="0"/>
        </a:p>
      </dgm:t>
    </dgm:pt>
    <dgm:pt modelId="{16FA65D7-556D-4A29-97DD-221CB2CF818F}" type="parTrans" cxnId="{A5C803C8-4AB2-48C8-83EA-38F701667332}">
      <dgm:prSet/>
      <dgm:spPr/>
      <dgm:t>
        <a:bodyPr/>
        <a:lstStyle/>
        <a:p>
          <a:endParaRPr lang="ru-RU"/>
        </a:p>
      </dgm:t>
    </dgm:pt>
    <dgm:pt modelId="{DF397675-D10F-432E-A130-5D84411C1389}" type="sibTrans" cxnId="{A5C803C8-4AB2-48C8-83EA-38F701667332}">
      <dgm:prSet/>
      <dgm:spPr/>
      <dgm:t>
        <a:bodyPr/>
        <a:lstStyle/>
        <a:p>
          <a:endParaRPr lang="ru-RU"/>
        </a:p>
      </dgm:t>
    </dgm:pt>
    <dgm:pt modelId="{B80AE9B3-A329-4FFC-8B0C-C54954E11E15}">
      <dgm:prSet custT="1"/>
      <dgm:spPr/>
      <dgm:t>
        <a:bodyPr/>
        <a:lstStyle/>
        <a:p>
          <a:pPr rtl="0"/>
          <a:r>
            <a:rPr lang="ru-RU" sz="1600" dirty="0" smtClean="0"/>
            <a:t>Участие вузов в различных рейтингах (общественная информация)</a:t>
          </a:r>
          <a:endParaRPr lang="ru-RU" sz="1600" dirty="0"/>
        </a:p>
      </dgm:t>
    </dgm:pt>
    <dgm:pt modelId="{2E0C42E5-E4B0-4753-9EE1-38A240D7D825}" type="parTrans" cxnId="{22B5F4E4-67F4-4156-805E-1974AA62A64B}">
      <dgm:prSet/>
      <dgm:spPr/>
      <dgm:t>
        <a:bodyPr/>
        <a:lstStyle/>
        <a:p>
          <a:endParaRPr lang="ru-RU"/>
        </a:p>
      </dgm:t>
    </dgm:pt>
    <dgm:pt modelId="{4CE6BF73-9421-4183-9FD8-3C17D83E7141}" type="sibTrans" cxnId="{22B5F4E4-67F4-4156-805E-1974AA62A64B}">
      <dgm:prSet/>
      <dgm:spPr/>
      <dgm:t>
        <a:bodyPr/>
        <a:lstStyle/>
        <a:p>
          <a:endParaRPr lang="ru-RU"/>
        </a:p>
      </dgm:t>
    </dgm:pt>
    <dgm:pt modelId="{BC5D6BD7-BE33-483B-B134-3C2FFAC307CC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FF0000"/>
              </a:solidFill>
            </a:rPr>
            <a:t>Создание системы внутреннего обеспечения качества. </a:t>
          </a:r>
          <a:endParaRPr lang="ru-RU" sz="1600" dirty="0">
            <a:solidFill>
              <a:srgbClr val="FF0000"/>
            </a:solidFill>
          </a:endParaRPr>
        </a:p>
      </dgm:t>
    </dgm:pt>
    <dgm:pt modelId="{601F1C3D-765F-4C65-BE48-BCD6A2FEB7D8}" type="parTrans" cxnId="{C3A87678-2C0D-43AC-A94A-EC230355EC0F}">
      <dgm:prSet/>
      <dgm:spPr/>
      <dgm:t>
        <a:bodyPr/>
        <a:lstStyle/>
        <a:p>
          <a:endParaRPr lang="ru-RU"/>
        </a:p>
      </dgm:t>
    </dgm:pt>
    <dgm:pt modelId="{CCBDAD99-8FB7-4972-9F08-F703C8823BF5}" type="sibTrans" cxnId="{C3A87678-2C0D-43AC-A94A-EC230355EC0F}">
      <dgm:prSet/>
      <dgm:spPr/>
      <dgm:t>
        <a:bodyPr/>
        <a:lstStyle/>
        <a:p>
          <a:endParaRPr lang="ru-RU"/>
        </a:p>
      </dgm:t>
    </dgm:pt>
    <dgm:pt modelId="{CE01ED6B-257C-46F1-A99F-143B6ED02392}">
      <dgm:prSet custT="1"/>
      <dgm:spPr/>
      <dgm:t>
        <a:bodyPr/>
        <a:lstStyle/>
        <a:p>
          <a:pPr rtl="0"/>
          <a:r>
            <a:rPr lang="ru-RU" sz="1600" dirty="0" smtClean="0"/>
            <a:t>Внешнее обеспечение качества. Аккредитация</a:t>
          </a:r>
          <a:endParaRPr lang="ru-RU" sz="1600" dirty="0"/>
        </a:p>
      </dgm:t>
    </dgm:pt>
    <dgm:pt modelId="{BDC0A2F7-4293-4192-ABE6-2D2571AC7BFC}" type="parTrans" cxnId="{A5DF8F36-4268-4338-A682-82A0D8E001AB}">
      <dgm:prSet/>
      <dgm:spPr/>
      <dgm:t>
        <a:bodyPr/>
        <a:lstStyle/>
        <a:p>
          <a:endParaRPr lang="ru-RU"/>
        </a:p>
      </dgm:t>
    </dgm:pt>
    <dgm:pt modelId="{CAD1D21C-57AF-4B95-92D3-AB7208A6947D}" type="sibTrans" cxnId="{A5DF8F36-4268-4338-A682-82A0D8E001AB}">
      <dgm:prSet/>
      <dgm:spPr/>
      <dgm:t>
        <a:bodyPr/>
        <a:lstStyle/>
        <a:p>
          <a:endParaRPr lang="ru-RU"/>
        </a:p>
      </dgm:t>
    </dgm:pt>
    <dgm:pt modelId="{9E0C740B-1D08-4604-A36E-1E9B203E76F9}">
      <dgm:prSet custT="1"/>
      <dgm:spPr/>
      <dgm:t>
        <a:bodyPr/>
        <a:lstStyle/>
        <a:p>
          <a:pPr rtl="0"/>
          <a:r>
            <a:rPr lang="ru-RU" sz="1600" dirty="0" err="1" smtClean="0"/>
            <a:t>Студенто</a:t>
          </a:r>
          <a:r>
            <a:rPr lang="ru-RU" sz="1600" dirty="0" smtClean="0"/>
            <a:t>-ориентированное обучение, преподавание и оценка</a:t>
          </a:r>
          <a:endParaRPr lang="ru-RU" sz="1600" dirty="0"/>
        </a:p>
      </dgm:t>
    </dgm:pt>
    <dgm:pt modelId="{BA538794-4AAA-41D6-AB8B-6EB9D644AF2B}" type="parTrans" cxnId="{8648A1D4-C182-4114-B637-4C1903DE4DC7}">
      <dgm:prSet/>
      <dgm:spPr/>
      <dgm:t>
        <a:bodyPr/>
        <a:lstStyle/>
        <a:p>
          <a:endParaRPr lang="ru-RU"/>
        </a:p>
      </dgm:t>
    </dgm:pt>
    <dgm:pt modelId="{90572613-2101-45CB-A939-D1E80239E94F}" type="sibTrans" cxnId="{8648A1D4-C182-4114-B637-4C1903DE4DC7}">
      <dgm:prSet/>
      <dgm:spPr/>
      <dgm:t>
        <a:bodyPr/>
        <a:lstStyle/>
        <a:p>
          <a:endParaRPr lang="ru-RU"/>
        </a:p>
      </dgm:t>
    </dgm:pt>
    <dgm:pt modelId="{4068E070-4D9C-4DB3-A21F-85D2738C0F2B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FF0000"/>
              </a:solidFill>
            </a:rPr>
            <a:t>Политика академической честности</a:t>
          </a:r>
          <a:endParaRPr lang="ru-RU" sz="1200" dirty="0">
            <a:solidFill>
              <a:srgbClr val="FF0000"/>
            </a:solidFill>
          </a:endParaRPr>
        </a:p>
      </dgm:t>
    </dgm:pt>
    <dgm:pt modelId="{DE278513-C61D-4B37-80C4-EE6F06A9AD86}" type="parTrans" cxnId="{326A7D39-AA0A-45E7-8533-4BF1E196E268}">
      <dgm:prSet/>
      <dgm:spPr/>
      <dgm:t>
        <a:bodyPr/>
        <a:lstStyle/>
        <a:p>
          <a:endParaRPr lang="ru-RU"/>
        </a:p>
      </dgm:t>
    </dgm:pt>
    <dgm:pt modelId="{D610435F-1D9D-4EFA-B5DC-2F441529E15A}" type="sibTrans" cxnId="{326A7D39-AA0A-45E7-8533-4BF1E196E268}">
      <dgm:prSet/>
      <dgm:spPr/>
      <dgm:t>
        <a:bodyPr/>
        <a:lstStyle/>
        <a:p>
          <a:endParaRPr lang="ru-RU"/>
        </a:p>
      </dgm:t>
    </dgm:pt>
    <dgm:pt modelId="{4089E0F6-4D4A-4A54-ACF9-68F6A0589AE2}" type="pres">
      <dgm:prSet presAssocID="{2CBDF647-19F0-49F6-9795-3764A78102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F5F14-231A-423F-90AB-56A86DEECC11}" type="pres">
      <dgm:prSet presAssocID="{9C93DDCE-8563-47DB-8376-6EB5FA55F8A9}" presName="composite" presStyleCnt="0"/>
      <dgm:spPr/>
    </dgm:pt>
    <dgm:pt modelId="{69F7CA2C-EE30-4E7C-B992-340E68E932A1}" type="pres">
      <dgm:prSet presAssocID="{9C93DDCE-8563-47DB-8376-6EB5FA55F8A9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BC7AF-CD83-4747-B65C-F600001C8B71}" type="pres">
      <dgm:prSet presAssocID="{9C93DDCE-8563-47DB-8376-6EB5FA55F8A9}" presName="rect2" presStyleLbl="fgImgPlace1" presStyleIdx="0" presStyleCnt="9" custLinFactNeighborX="-1137"/>
      <dgm:spPr>
        <a:blipFill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DCB1372E-9409-4D04-B6B6-DA2C77C4D463}" type="pres">
      <dgm:prSet presAssocID="{67275D0C-CB54-4A44-82AD-06D5E7274144}" presName="sibTrans" presStyleCnt="0"/>
      <dgm:spPr/>
    </dgm:pt>
    <dgm:pt modelId="{C8C49E39-82F4-450E-87DD-45F011D7C6AC}" type="pres">
      <dgm:prSet presAssocID="{77A43744-CC8B-4281-ADB8-BA296B4F034B}" presName="composite" presStyleCnt="0"/>
      <dgm:spPr/>
    </dgm:pt>
    <dgm:pt modelId="{71869ACD-D8FE-4E47-A14F-088F31975CBD}" type="pres">
      <dgm:prSet presAssocID="{77A43744-CC8B-4281-ADB8-BA296B4F034B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D896C-6FD0-4459-A42C-789F3949CAA7}" type="pres">
      <dgm:prSet presAssocID="{77A43744-CC8B-4281-ADB8-BA296B4F034B}" presName="rect2" presStyleLbl="fgImgPlace1" presStyleIdx="1" presStyleCnt="9"/>
      <dgm:spPr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1348E794-C3F0-4BEE-AE6F-F9F0B59A720A}" type="pres">
      <dgm:prSet presAssocID="{3FB29ABB-E0F6-4B83-90FE-4336FF256D88}" presName="sibTrans" presStyleCnt="0"/>
      <dgm:spPr/>
    </dgm:pt>
    <dgm:pt modelId="{BC056908-9FB8-4C18-87AB-2A89099F0E8F}" type="pres">
      <dgm:prSet presAssocID="{5BE66434-E6E5-47A8-9D74-F3B60411029B}" presName="composite" presStyleCnt="0"/>
      <dgm:spPr/>
    </dgm:pt>
    <dgm:pt modelId="{80885394-99D2-4443-8E72-01016E42D0E5}" type="pres">
      <dgm:prSet presAssocID="{5BE66434-E6E5-47A8-9D74-F3B60411029B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18F9B-3E1C-42E4-B88D-03ECD47343A1}" type="pres">
      <dgm:prSet presAssocID="{5BE66434-E6E5-47A8-9D74-F3B60411029B}" presName="rect2" presStyleLbl="fgImgPlace1" presStyleIdx="2" presStyleCnt="9"/>
      <dgm:spPr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B62804EF-A64E-49F8-AB72-49422158CCBB}" type="pres">
      <dgm:prSet presAssocID="{AD9A3D8A-104F-4452-8E4A-C4C04C9CBEBF}" presName="sibTrans" presStyleCnt="0"/>
      <dgm:spPr/>
    </dgm:pt>
    <dgm:pt modelId="{B514A981-AD19-4DA2-8F24-68804D1C4933}" type="pres">
      <dgm:prSet presAssocID="{E5A781C7-B5F1-436B-94ED-05F2D05EFCF2}" presName="composite" presStyleCnt="0"/>
      <dgm:spPr/>
    </dgm:pt>
    <dgm:pt modelId="{23DBF12B-CB7C-402B-A2DD-22506080693D}" type="pres">
      <dgm:prSet presAssocID="{E5A781C7-B5F1-436B-94ED-05F2D05EFCF2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3E4C5-9CA5-4A5B-99FC-FA5F46E31215}" type="pres">
      <dgm:prSet presAssocID="{E5A781C7-B5F1-436B-94ED-05F2D05EFCF2}" presName="rect2" presStyleLbl="fgImgPlace1" presStyleIdx="3" presStyleCnt="9"/>
      <dgm:spPr>
        <a:blipFill>
          <a:blip xmlns:r="http://schemas.openxmlformats.org/officeDocument/2006/relationships"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83C587E0-7B85-45F0-92EE-B1CBAB69F80E}" type="pres">
      <dgm:prSet presAssocID="{DF397675-D10F-432E-A130-5D84411C1389}" presName="sibTrans" presStyleCnt="0"/>
      <dgm:spPr/>
    </dgm:pt>
    <dgm:pt modelId="{3CA9A460-3F06-4A8F-9C55-61D3DECF234E}" type="pres">
      <dgm:prSet presAssocID="{B80AE9B3-A329-4FFC-8B0C-C54954E11E15}" presName="composite" presStyleCnt="0"/>
      <dgm:spPr/>
    </dgm:pt>
    <dgm:pt modelId="{3A5522BC-1FA1-484F-AB8D-E90CA99C13FC}" type="pres">
      <dgm:prSet presAssocID="{B80AE9B3-A329-4FFC-8B0C-C54954E11E15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ED8B2-B50A-4CD7-BFD9-3D2E03B99F66}" type="pres">
      <dgm:prSet presAssocID="{B80AE9B3-A329-4FFC-8B0C-C54954E11E15}" presName="rect2" presStyleLbl="fgImgPlace1" presStyleIdx="4" presStyleCnt="9"/>
      <dgm:spPr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ru-RU"/>
        </a:p>
      </dgm:t>
    </dgm:pt>
    <dgm:pt modelId="{B2DD0A32-657A-4D39-8E9D-5E57D8805D55}" type="pres">
      <dgm:prSet presAssocID="{4CE6BF73-9421-4183-9FD8-3C17D83E7141}" presName="sibTrans" presStyleCnt="0"/>
      <dgm:spPr/>
    </dgm:pt>
    <dgm:pt modelId="{853DA24F-7899-4CFC-A56E-A6C0A977661A}" type="pres">
      <dgm:prSet presAssocID="{BC5D6BD7-BE33-483B-B134-3C2FFAC307CC}" presName="composite" presStyleCnt="0"/>
      <dgm:spPr/>
    </dgm:pt>
    <dgm:pt modelId="{3DA3B836-6205-455C-B635-3CF78059D849}" type="pres">
      <dgm:prSet presAssocID="{BC5D6BD7-BE33-483B-B134-3C2FFAC307CC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42AF7-315E-408E-8B11-84B1CB99F9D7}" type="pres">
      <dgm:prSet presAssocID="{BC5D6BD7-BE33-483B-B134-3C2FFAC307CC}" presName="rect2" presStyleLbl="fgImgPlace1" presStyleIdx="5" presStyleCnt="9"/>
      <dgm:spPr>
        <a:blipFill>
          <a:blip xmlns:r="http://schemas.openxmlformats.org/officeDocument/2006/relationships"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5C12AA5-2F8A-46F7-B4BD-83109AA7D604}" type="pres">
      <dgm:prSet presAssocID="{CCBDAD99-8FB7-4972-9F08-F703C8823BF5}" presName="sibTrans" presStyleCnt="0"/>
      <dgm:spPr/>
    </dgm:pt>
    <dgm:pt modelId="{AF1041DC-1309-4D19-BB12-E4C5F18CFF6C}" type="pres">
      <dgm:prSet presAssocID="{CE01ED6B-257C-46F1-A99F-143B6ED02392}" presName="composite" presStyleCnt="0"/>
      <dgm:spPr/>
    </dgm:pt>
    <dgm:pt modelId="{A866892B-8AAD-467A-9030-E831404BCF35}" type="pres">
      <dgm:prSet presAssocID="{CE01ED6B-257C-46F1-A99F-143B6ED02392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4E4F3-DB41-4C5E-9256-D78A1196EDCD}" type="pres">
      <dgm:prSet presAssocID="{CE01ED6B-257C-46F1-A99F-143B6ED02392}" presName="rect2" presStyleLbl="fgImgPlace1" presStyleIdx="6" presStyleCnt="9"/>
      <dgm:spPr>
        <a:blipFill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EB0985C5-4B96-42DC-813E-427D99E6E7E4}" type="pres">
      <dgm:prSet presAssocID="{CAD1D21C-57AF-4B95-92D3-AB7208A6947D}" presName="sibTrans" presStyleCnt="0"/>
      <dgm:spPr/>
    </dgm:pt>
    <dgm:pt modelId="{5E7E7F00-3A57-4C2F-B5DE-83E6263CAFA1}" type="pres">
      <dgm:prSet presAssocID="{9E0C740B-1D08-4604-A36E-1E9B203E76F9}" presName="composite" presStyleCnt="0"/>
      <dgm:spPr/>
    </dgm:pt>
    <dgm:pt modelId="{B87EA014-736F-425F-971E-5E54C639CC1E}" type="pres">
      <dgm:prSet presAssocID="{9E0C740B-1D08-4604-A36E-1E9B203E76F9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C6F6C-D7B6-4D3B-8F04-748D7CF50126}" type="pres">
      <dgm:prSet presAssocID="{9E0C740B-1D08-4604-A36E-1E9B203E76F9}" presName="rect2" presStyleLbl="fgImgPlace1" presStyleIdx="7" presStyleCnt="9"/>
      <dgm:spPr>
        <a:blipFill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7F2DA34C-59D3-4CFB-8856-3A7E051C2E01}" type="pres">
      <dgm:prSet presAssocID="{90572613-2101-45CB-A939-D1E80239E94F}" presName="sibTrans" presStyleCnt="0"/>
      <dgm:spPr/>
    </dgm:pt>
    <dgm:pt modelId="{281F66A0-303F-4332-999C-D0CE3F238DC5}" type="pres">
      <dgm:prSet presAssocID="{4068E070-4D9C-4DB3-A21F-85D2738C0F2B}" presName="composite" presStyleCnt="0"/>
      <dgm:spPr/>
    </dgm:pt>
    <dgm:pt modelId="{63E90B18-CDFD-46B0-A8E3-935E7473727C}" type="pres">
      <dgm:prSet presAssocID="{4068E070-4D9C-4DB3-A21F-85D2738C0F2B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4C32D-D3D3-4542-AF11-071F775552FC}" type="pres">
      <dgm:prSet presAssocID="{4068E070-4D9C-4DB3-A21F-85D2738C0F2B}" presName="rect2" presStyleLbl="fgImgPlace1" presStyleIdx="8" presStyleCnt="9"/>
      <dgm:spPr>
        <a:blipFill>
          <a:blip xmlns:r="http://schemas.openxmlformats.org/officeDocument/2006/relationships"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</dgm:pt>
  </dgm:ptLst>
  <dgm:cxnLst>
    <dgm:cxn modelId="{8648A1D4-C182-4114-B637-4C1903DE4DC7}" srcId="{2CBDF647-19F0-49F6-9795-3764A7810290}" destId="{9E0C740B-1D08-4604-A36E-1E9B203E76F9}" srcOrd="7" destOrd="0" parTransId="{BA538794-4AAA-41D6-AB8B-6EB9D644AF2B}" sibTransId="{90572613-2101-45CB-A939-D1E80239E94F}"/>
    <dgm:cxn modelId="{20A7EADE-785C-4543-9FCC-B6D4A64223E1}" type="presOf" srcId="{BC5D6BD7-BE33-483B-B134-3C2FFAC307CC}" destId="{3DA3B836-6205-455C-B635-3CF78059D849}" srcOrd="0" destOrd="0" presId="urn:microsoft.com/office/officeart/2008/layout/PictureStrips"/>
    <dgm:cxn modelId="{E57115B2-4970-4A34-AFC7-CE7AA0706875}" srcId="{2CBDF647-19F0-49F6-9795-3764A7810290}" destId="{5BE66434-E6E5-47A8-9D74-F3B60411029B}" srcOrd="2" destOrd="0" parTransId="{66D97BDB-6468-4B65-9978-F0458EFA7415}" sibTransId="{AD9A3D8A-104F-4452-8E4A-C4C04C9CBEBF}"/>
    <dgm:cxn modelId="{C399F281-251D-49D6-A953-FCC9FA6591F4}" type="presOf" srcId="{2CBDF647-19F0-49F6-9795-3764A7810290}" destId="{4089E0F6-4D4A-4A54-ACF9-68F6A0589AE2}" srcOrd="0" destOrd="0" presId="urn:microsoft.com/office/officeart/2008/layout/PictureStrips"/>
    <dgm:cxn modelId="{80E044D8-EEA6-49BC-8977-504567E59342}" srcId="{2CBDF647-19F0-49F6-9795-3764A7810290}" destId="{9C93DDCE-8563-47DB-8376-6EB5FA55F8A9}" srcOrd="0" destOrd="0" parTransId="{BDBB345E-8866-4BD5-98A7-B4FE57617B7E}" sibTransId="{67275D0C-CB54-4A44-82AD-06D5E7274144}"/>
    <dgm:cxn modelId="{5BE1FB23-7CBB-484B-9D1C-11D881D926DD}" type="presOf" srcId="{9C93DDCE-8563-47DB-8376-6EB5FA55F8A9}" destId="{69F7CA2C-EE30-4E7C-B992-340E68E932A1}" srcOrd="0" destOrd="0" presId="urn:microsoft.com/office/officeart/2008/layout/PictureStrips"/>
    <dgm:cxn modelId="{4C68EE35-5D49-4569-9E00-8A6C3ADE8242}" type="presOf" srcId="{77A43744-CC8B-4281-ADB8-BA296B4F034B}" destId="{71869ACD-D8FE-4E47-A14F-088F31975CBD}" srcOrd="0" destOrd="0" presId="urn:microsoft.com/office/officeart/2008/layout/PictureStrips"/>
    <dgm:cxn modelId="{22B5F4E4-67F4-4156-805E-1974AA62A64B}" srcId="{2CBDF647-19F0-49F6-9795-3764A7810290}" destId="{B80AE9B3-A329-4FFC-8B0C-C54954E11E15}" srcOrd="4" destOrd="0" parTransId="{2E0C42E5-E4B0-4753-9EE1-38A240D7D825}" sibTransId="{4CE6BF73-9421-4183-9FD8-3C17D83E7141}"/>
    <dgm:cxn modelId="{C3A87678-2C0D-43AC-A94A-EC230355EC0F}" srcId="{2CBDF647-19F0-49F6-9795-3764A7810290}" destId="{BC5D6BD7-BE33-483B-B134-3C2FFAC307CC}" srcOrd="5" destOrd="0" parTransId="{601F1C3D-765F-4C65-BE48-BCD6A2FEB7D8}" sibTransId="{CCBDAD99-8FB7-4972-9F08-F703C8823BF5}"/>
    <dgm:cxn modelId="{E79BFFCD-4E01-4EF8-8F69-93ED946BE1ED}" type="presOf" srcId="{B80AE9B3-A329-4FFC-8B0C-C54954E11E15}" destId="{3A5522BC-1FA1-484F-AB8D-E90CA99C13FC}" srcOrd="0" destOrd="0" presId="urn:microsoft.com/office/officeart/2008/layout/PictureStrips"/>
    <dgm:cxn modelId="{A5DF8F36-4268-4338-A682-82A0D8E001AB}" srcId="{2CBDF647-19F0-49F6-9795-3764A7810290}" destId="{CE01ED6B-257C-46F1-A99F-143B6ED02392}" srcOrd="6" destOrd="0" parTransId="{BDC0A2F7-4293-4192-ABE6-2D2571AC7BFC}" sibTransId="{CAD1D21C-57AF-4B95-92D3-AB7208A6947D}"/>
    <dgm:cxn modelId="{3E4310AC-A21F-4786-AF27-243C456BA21F}" type="presOf" srcId="{E5A781C7-B5F1-436B-94ED-05F2D05EFCF2}" destId="{23DBF12B-CB7C-402B-A2DD-22506080693D}" srcOrd="0" destOrd="0" presId="urn:microsoft.com/office/officeart/2008/layout/PictureStrips"/>
    <dgm:cxn modelId="{4A1FD4AE-51D4-4423-999B-17528708AD9A}" type="presOf" srcId="{CE01ED6B-257C-46F1-A99F-143B6ED02392}" destId="{A866892B-8AAD-467A-9030-E831404BCF35}" srcOrd="0" destOrd="0" presId="urn:microsoft.com/office/officeart/2008/layout/PictureStrips"/>
    <dgm:cxn modelId="{A20D664C-F06C-4953-978D-012B0CFD5EFA}" type="presOf" srcId="{5BE66434-E6E5-47A8-9D74-F3B60411029B}" destId="{80885394-99D2-4443-8E72-01016E42D0E5}" srcOrd="0" destOrd="0" presId="urn:microsoft.com/office/officeart/2008/layout/PictureStrips"/>
    <dgm:cxn modelId="{9F919F22-5FEB-404E-AD0D-5B046B689C10}" srcId="{2CBDF647-19F0-49F6-9795-3764A7810290}" destId="{77A43744-CC8B-4281-ADB8-BA296B4F034B}" srcOrd="1" destOrd="0" parTransId="{8409D8B0-A411-44F1-ACDF-0708A8969596}" sibTransId="{3FB29ABB-E0F6-4B83-90FE-4336FF256D88}"/>
    <dgm:cxn modelId="{193B072D-2251-4F50-92E6-82338AA39277}" type="presOf" srcId="{4068E070-4D9C-4DB3-A21F-85D2738C0F2B}" destId="{63E90B18-CDFD-46B0-A8E3-935E7473727C}" srcOrd="0" destOrd="0" presId="urn:microsoft.com/office/officeart/2008/layout/PictureStrips"/>
    <dgm:cxn modelId="{326A7D39-AA0A-45E7-8533-4BF1E196E268}" srcId="{2CBDF647-19F0-49F6-9795-3764A7810290}" destId="{4068E070-4D9C-4DB3-A21F-85D2738C0F2B}" srcOrd="8" destOrd="0" parTransId="{DE278513-C61D-4B37-80C4-EE6F06A9AD86}" sibTransId="{D610435F-1D9D-4EFA-B5DC-2F441529E15A}"/>
    <dgm:cxn modelId="{A5C803C8-4AB2-48C8-83EA-38F701667332}" srcId="{2CBDF647-19F0-49F6-9795-3764A7810290}" destId="{E5A781C7-B5F1-436B-94ED-05F2D05EFCF2}" srcOrd="3" destOrd="0" parTransId="{16FA65D7-556D-4A29-97DD-221CB2CF818F}" sibTransId="{DF397675-D10F-432E-A130-5D84411C1389}"/>
    <dgm:cxn modelId="{5695527A-CF26-41AA-B4B4-411556024EBD}" type="presOf" srcId="{9E0C740B-1D08-4604-A36E-1E9B203E76F9}" destId="{B87EA014-736F-425F-971E-5E54C639CC1E}" srcOrd="0" destOrd="0" presId="urn:microsoft.com/office/officeart/2008/layout/PictureStrips"/>
    <dgm:cxn modelId="{91B1C2B6-B284-4A89-B8C0-E4595D1AC94C}" type="presParOf" srcId="{4089E0F6-4D4A-4A54-ACF9-68F6A0589AE2}" destId="{E9FF5F14-231A-423F-90AB-56A86DEECC11}" srcOrd="0" destOrd="0" presId="urn:microsoft.com/office/officeart/2008/layout/PictureStrips"/>
    <dgm:cxn modelId="{4E604D7C-3153-43CB-A526-F61C2E0C58D9}" type="presParOf" srcId="{E9FF5F14-231A-423F-90AB-56A86DEECC11}" destId="{69F7CA2C-EE30-4E7C-B992-340E68E932A1}" srcOrd="0" destOrd="0" presId="urn:microsoft.com/office/officeart/2008/layout/PictureStrips"/>
    <dgm:cxn modelId="{6BAC3B5B-04A7-4DDA-B2B6-F70B7E5DDA88}" type="presParOf" srcId="{E9FF5F14-231A-423F-90AB-56A86DEECC11}" destId="{103BC7AF-CD83-4747-B65C-F600001C8B71}" srcOrd="1" destOrd="0" presId="urn:microsoft.com/office/officeart/2008/layout/PictureStrips"/>
    <dgm:cxn modelId="{35BCA0F5-EC5A-4D92-9FE5-074981ED3C1F}" type="presParOf" srcId="{4089E0F6-4D4A-4A54-ACF9-68F6A0589AE2}" destId="{DCB1372E-9409-4D04-B6B6-DA2C77C4D463}" srcOrd="1" destOrd="0" presId="urn:microsoft.com/office/officeart/2008/layout/PictureStrips"/>
    <dgm:cxn modelId="{51D6E5E3-2C8F-4A28-B8E6-644833A3C26F}" type="presParOf" srcId="{4089E0F6-4D4A-4A54-ACF9-68F6A0589AE2}" destId="{C8C49E39-82F4-450E-87DD-45F011D7C6AC}" srcOrd="2" destOrd="0" presId="urn:microsoft.com/office/officeart/2008/layout/PictureStrips"/>
    <dgm:cxn modelId="{358B694F-D6B2-4CA9-B3E6-03AA1E31C9F7}" type="presParOf" srcId="{C8C49E39-82F4-450E-87DD-45F011D7C6AC}" destId="{71869ACD-D8FE-4E47-A14F-088F31975CBD}" srcOrd="0" destOrd="0" presId="urn:microsoft.com/office/officeart/2008/layout/PictureStrips"/>
    <dgm:cxn modelId="{E821C19B-3AA6-4B00-9497-8470AC6B2014}" type="presParOf" srcId="{C8C49E39-82F4-450E-87DD-45F011D7C6AC}" destId="{535D896C-6FD0-4459-A42C-789F3949CAA7}" srcOrd="1" destOrd="0" presId="urn:microsoft.com/office/officeart/2008/layout/PictureStrips"/>
    <dgm:cxn modelId="{624EA9C8-3944-42A9-B37D-CD6E7E4D2AD2}" type="presParOf" srcId="{4089E0F6-4D4A-4A54-ACF9-68F6A0589AE2}" destId="{1348E794-C3F0-4BEE-AE6F-F9F0B59A720A}" srcOrd="3" destOrd="0" presId="urn:microsoft.com/office/officeart/2008/layout/PictureStrips"/>
    <dgm:cxn modelId="{CB5BECBA-760B-4514-9EE2-0B2C3493D3FD}" type="presParOf" srcId="{4089E0F6-4D4A-4A54-ACF9-68F6A0589AE2}" destId="{BC056908-9FB8-4C18-87AB-2A89099F0E8F}" srcOrd="4" destOrd="0" presId="urn:microsoft.com/office/officeart/2008/layout/PictureStrips"/>
    <dgm:cxn modelId="{6604B09E-A53D-4DB0-A9D6-6D5D92F16BE2}" type="presParOf" srcId="{BC056908-9FB8-4C18-87AB-2A89099F0E8F}" destId="{80885394-99D2-4443-8E72-01016E42D0E5}" srcOrd="0" destOrd="0" presId="urn:microsoft.com/office/officeart/2008/layout/PictureStrips"/>
    <dgm:cxn modelId="{9321A206-4D9F-40B0-8218-742587A88B45}" type="presParOf" srcId="{BC056908-9FB8-4C18-87AB-2A89099F0E8F}" destId="{54118F9B-3E1C-42E4-B88D-03ECD47343A1}" srcOrd="1" destOrd="0" presId="urn:microsoft.com/office/officeart/2008/layout/PictureStrips"/>
    <dgm:cxn modelId="{585E654F-6722-4FB0-BA9A-1E8884C28A19}" type="presParOf" srcId="{4089E0F6-4D4A-4A54-ACF9-68F6A0589AE2}" destId="{B62804EF-A64E-49F8-AB72-49422158CCBB}" srcOrd="5" destOrd="0" presId="urn:microsoft.com/office/officeart/2008/layout/PictureStrips"/>
    <dgm:cxn modelId="{05357A26-9189-4464-9AEE-98143E45F31D}" type="presParOf" srcId="{4089E0F6-4D4A-4A54-ACF9-68F6A0589AE2}" destId="{B514A981-AD19-4DA2-8F24-68804D1C4933}" srcOrd="6" destOrd="0" presId="urn:microsoft.com/office/officeart/2008/layout/PictureStrips"/>
    <dgm:cxn modelId="{F056407D-CB9D-4A7F-920E-966B3F674C13}" type="presParOf" srcId="{B514A981-AD19-4DA2-8F24-68804D1C4933}" destId="{23DBF12B-CB7C-402B-A2DD-22506080693D}" srcOrd="0" destOrd="0" presId="urn:microsoft.com/office/officeart/2008/layout/PictureStrips"/>
    <dgm:cxn modelId="{7B57B29E-4E24-4980-A039-77A5F2F5D6D4}" type="presParOf" srcId="{B514A981-AD19-4DA2-8F24-68804D1C4933}" destId="{D863E4C5-9CA5-4A5B-99FC-FA5F46E31215}" srcOrd="1" destOrd="0" presId="urn:microsoft.com/office/officeart/2008/layout/PictureStrips"/>
    <dgm:cxn modelId="{82DD5CEE-2A02-4700-B38B-229DED8BF896}" type="presParOf" srcId="{4089E0F6-4D4A-4A54-ACF9-68F6A0589AE2}" destId="{83C587E0-7B85-45F0-92EE-B1CBAB69F80E}" srcOrd="7" destOrd="0" presId="urn:microsoft.com/office/officeart/2008/layout/PictureStrips"/>
    <dgm:cxn modelId="{C5C4A175-BC60-4390-B809-D1FB07C0B38C}" type="presParOf" srcId="{4089E0F6-4D4A-4A54-ACF9-68F6A0589AE2}" destId="{3CA9A460-3F06-4A8F-9C55-61D3DECF234E}" srcOrd="8" destOrd="0" presId="urn:microsoft.com/office/officeart/2008/layout/PictureStrips"/>
    <dgm:cxn modelId="{C3F8224D-E0E0-4E49-8006-A75A8ED85850}" type="presParOf" srcId="{3CA9A460-3F06-4A8F-9C55-61D3DECF234E}" destId="{3A5522BC-1FA1-484F-AB8D-E90CA99C13FC}" srcOrd="0" destOrd="0" presId="urn:microsoft.com/office/officeart/2008/layout/PictureStrips"/>
    <dgm:cxn modelId="{C2718689-973E-40BE-8619-06542051B0E4}" type="presParOf" srcId="{3CA9A460-3F06-4A8F-9C55-61D3DECF234E}" destId="{78BED8B2-B50A-4CD7-BFD9-3D2E03B99F66}" srcOrd="1" destOrd="0" presId="urn:microsoft.com/office/officeart/2008/layout/PictureStrips"/>
    <dgm:cxn modelId="{23FD1FD1-8C64-413F-AD2F-4E0CB1ADC224}" type="presParOf" srcId="{4089E0F6-4D4A-4A54-ACF9-68F6A0589AE2}" destId="{B2DD0A32-657A-4D39-8E9D-5E57D8805D55}" srcOrd="9" destOrd="0" presId="urn:microsoft.com/office/officeart/2008/layout/PictureStrips"/>
    <dgm:cxn modelId="{AA3FA8C2-81AD-4DF8-86C5-229DD8485CBA}" type="presParOf" srcId="{4089E0F6-4D4A-4A54-ACF9-68F6A0589AE2}" destId="{853DA24F-7899-4CFC-A56E-A6C0A977661A}" srcOrd="10" destOrd="0" presId="urn:microsoft.com/office/officeart/2008/layout/PictureStrips"/>
    <dgm:cxn modelId="{B0E1C922-F53E-48D2-ABFA-E54A8E8D2186}" type="presParOf" srcId="{853DA24F-7899-4CFC-A56E-A6C0A977661A}" destId="{3DA3B836-6205-455C-B635-3CF78059D849}" srcOrd="0" destOrd="0" presId="urn:microsoft.com/office/officeart/2008/layout/PictureStrips"/>
    <dgm:cxn modelId="{638EE0E4-39B8-4C9E-8771-D054A527DE4B}" type="presParOf" srcId="{853DA24F-7899-4CFC-A56E-A6C0A977661A}" destId="{CAB42AF7-315E-408E-8B11-84B1CB99F9D7}" srcOrd="1" destOrd="0" presId="urn:microsoft.com/office/officeart/2008/layout/PictureStrips"/>
    <dgm:cxn modelId="{07EDFB78-52AD-4018-9BF1-69D73E02DA58}" type="presParOf" srcId="{4089E0F6-4D4A-4A54-ACF9-68F6A0589AE2}" destId="{A5C12AA5-2F8A-46F7-B4BD-83109AA7D604}" srcOrd="11" destOrd="0" presId="urn:microsoft.com/office/officeart/2008/layout/PictureStrips"/>
    <dgm:cxn modelId="{DE2D3AA4-72FF-4506-9280-2B201B8BECCE}" type="presParOf" srcId="{4089E0F6-4D4A-4A54-ACF9-68F6A0589AE2}" destId="{AF1041DC-1309-4D19-BB12-E4C5F18CFF6C}" srcOrd="12" destOrd="0" presId="urn:microsoft.com/office/officeart/2008/layout/PictureStrips"/>
    <dgm:cxn modelId="{DADE93DA-4706-49F3-BB04-EA26673A2825}" type="presParOf" srcId="{AF1041DC-1309-4D19-BB12-E4C5F18CFF6C}" destId="{A866892B-8AAD-467A-9030-E831404BCF35}" srcOrd="0" destOrd="0" presId="urn:microsoft.com/office/officeart/2008/layout/PictureStrips"/>
    <dgm:cxn modelId="{682723BA-9C84-4AB6-976C-38CD4EB93134}" type="presParOf" srcId="{AF1041DC-1309-4D19-BB12-E4C5F18CFF6C}" destId="{0DC4E4F3-DB41-4C5E-9256-D78A1196EDCD}" srcOrd="1" destOrd="0" presId="urn:microsoft.com/office/officeart/2008/layout/PictureStrips"/>
    <dgm:cxn modelId="{7747A95F-F25E-4E6D-B716-32F6709E0A83}" type="presParOf" srcId="{4089E0F6-4D4A-4A54-ACF9-68F6A0589AE2}" destId="{EB0985C5-4B96-42DC-813E-427D99E6E7E4}" srcOrd="13" destOrd="0" presId="urn:microsoft.com/office/officeart/2008/layout/PictureStrips"/>
    <dgm:cxn modelId="{484298B3-21D0-4446-BE9A-68FFE4B70CB8}" type="presParOf" srcId="{4089E0F6-4D4A-4A54-ACF9-68F6A0589AE2}" destId="{5E7E7F00-3A57-4C2F-B5DE-83E6263CAFA1}" srcOrd="14" destOrd="0" presId="urn:microsoft.com/office/officeart/2008/layout/PictureStrips"/>
    <dgm:cxn modelId="{23DF7468-6B11-41A7-A5F9-9C0829D30350}" type="presParOf" srcId="{5E7E7F00-3A57-4C2F-B5DE-83E6263CAFA1}" destId="{B87EA014-736F-425F-971E-5E54C639CC1E}" srcOrd="0" destOrd="0" presId="urn:microsoft.com/office/officeart/2008/layout/PictureStrips"/>
    <dgm:cxn modelId="{345B6873-275B-40FE-A8E9-C36A82B1C2CC}" type="presParOf" srcId="{5E7E7F00-3A57-4C2F-B5DE-83E6263CAFA1}" destId="{5A6C6F6C-D7B6-4D3B-8F04-748D7CF50126}" srcOrd="1" destOrd="0" presId="urn:microsoft.com/office/officeart/2008/layout/PictureStrips"/>
    <dgm:cxn modelId="{88A8A3D2-C8FC-4D85-A87A-64074502575F}" type="presParOf" srcId="{4089E0F6-4D4A-4A54-ACF9-68F6A0589AE2}" destId="{7F2DA34C-59D3-4CFB-8856-3A7E051C2E01}" srcOrd="15" destOrd="0" presId="urn:microsoft.com/office/officeart/2008/layout/PictureStrips"/>
    <dgm:cxn modelId="{369137A8-9BF3-4D7A-BA9A-90B7A586C6D3}" type="presParOf" srcId="{4089E0F6-4D4A-4A54-ACF9-68F6A0589AE2}" destId="{281F66A0-303F-4332-999C-D0CE3F238DC5}" srcOrd="16" destOrd="0" presId="urn:microsoft.com/office/officeart/2008/layout/PictureStrips"/>
    <dgm:cxn modelId="{46557107-854E-412D-8BB3-AE54DE6E1848}" type="presParOf" srcId="{281F66A0-303F-4332-999C-D0CE3F238DC5}" destId="{63E90B18-CDFD-46B0-A8E3-935E7473727C}" srcOrd="0" destOrd="0" presId="urn:microsoft.com/office/officeart/2008/layout/PictureStrips"/>
    <dgm:cxn modelId="{13B91E4D-C819-464A-AFC8-A573B7A9B9CF}" type="presParOf" srcId="{281F66A0-303F-4332-999C-D0CE3F238DC5}" destId="{DD24C32D-D3D3-4542-AF11-071F7755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369498-084A-4FFB-BE73-41C9662C223F}" type="doc">
      <dgm:prSet loTypeId="urn:microsoft.com/office/officeart/2005/8/layout/vList2" loCatId="list" qsTypeId="urn:microsoft.com/office/officeart/2005/8/quickstyle/simple1#16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019EE-9B2C-49E0-A8D0-CFEE07E5B3C7}">
      <dgm:prSet/>
      <dgm:spPr/>
      <dgm:t>
        <a:bodyPr/>
        <a:lstStyle/>
        <a:p>
          <a:pPr rtl="0"/>
          <a:r>
            <a:rPr lang="ru-RU" dirty="0" smtClean="0"/>
            <a:t>академические границы; автономность</a:t>
          </a:r>
          <a:endParaRPr lang="ru-RU" dirty="0"/>
        </a:p>
      </dgm:t>
    </dgm:pt>
    <dgm:pt modelId="{36231A0A-B717-4158-8E7D-15CEE4622326}" type="parTrans" cxnId="{992A0D07-13CD-4650-ACD3-A5161C77CF8F}">
      <dgm:prSet/>
      <dgm:spPr/>
      <dgm:t>
        <a:bodyPr/>
        <a:lstStyle/>
        <a:p>
          <a:endParaRPr lang="ru-RU"/>
        </a:p>
      </dgm:t>
    </dgm:pt>
    <dgm:pt modelId="{16807DB8-5801-4A55-8ACB-8598CDB4DF9D}" type="sibTrans" cxnId="{992A0D07-13CD-4650-ACD3-A5161C77CF8F}">
      <dgm:prSet/>
      <dgm:spPr/>
      <dgm:t>
        <a:bodyPr/>
        <a:lstStyle/>
        <a:p>
          <a:endParaRPr lang="ru-RU"/>
        </a:p>
      </dgm:t>
    </dgm:pt>
    <dgm:pt modelId="{20F295A2-51CF-4F9A-A17A-6023116130CE}">
      <dgm:prSet/>
      <dgm:spPr/>
      <dgm:t>
        <a:bodyPr/>
        <a:lstStyle/>
        <a:p>
          <a:pPr rtl="0"/>
          <a:r>
            <a:rPr lang="ru-RU" smtClean="0"/>
            <a:t>стратегия и политика государства</a:t>
          </a:r>
          <a:endParaRPr lang="ru-RU" dirty="0"/>
        </a:p>
      </dgm:t>
    </dgm:pt>
    <dgm:pt modelId="{9BFE4929-488F-4682-B6A8-2BDD27E59F29}" type="parTrans" cxnId="{A6B50E2D-AA81-4F41-B410-D321F2EC10A7}">
      <dgm:prSet/>
      <dgm:spPr/>
      <dgm:t>
        <a:bodyPr/>
        <a:lstStyle/>
        <a:p>
          <a:endParaRPr lang="ru-RU"/>
        </a:p>
      </dgm:t>
    </dgm:pt>
    <dgm:pt modelId="{DE86D6E2-BEE9-4D29-9176-A96EEF0B8F43}" type="sibTrans" cxnId="{A6B50E2D-AA81-4F41-B410-D321F2EC10A7}">
      <dgm:prSet/>
      <dgm:spPr/>
      <dgm:t>
        <a:bodyPr/>
        <a:lstStyle/>
        <a:p>
          <a:endParaRPr lang="ru-RU"/>
        </a:p>
      </dgm:t>
    </dgm:pt>
    <dgm:pt modelId="{0515146B-CAA6-407E-B23E-61F16A8400B1}">
      <dgm:prSet/>
      <dgm:spPr/>
      <dgm:t>
        <a:bodyPr/>
        <a:lstStyle/>
        <a:p>
          <a:pPr rtl="0"/>
          <a:r>
            <a:rPr lang="ru-RU" smtClean="0"/>
            <a:t>академическая политика</a:t>
          </a:r>
          <a:endParaRPr lang="ru-RU" dirty="0"/>
        </a:p>
      </dgm:t>
    </dgm:pt>
    <dgm:pt modelId="{45BB90FF-4036-4601-A3EE-9E50B3338E9F}" type="parTrans" cxnId="{8BEFBA2C-8A76-4693-9566-3BD01D40C821}">
      <dgm:prSet/>
      <dgm:spPr/>
      <dgm:t>
        <a:bodyPr/>
        <a:lstStyle/>
        <a:p>
          <a:endParaRPr lang="ru-RU"/>
        </a:p>
      </dgm:t>
    </dgm:pt>
    <dgm:pt modelId="{8EBF7870-0975-41B2-8D74-C4408F6537D1}" type="sibTrans" cxnId="{8BEFBA2C-8A76-4693-9566-3BD01D40C821}">
      <dgm:prSet/>
      <dgm:spPr/>
      <dgm:t>
        <a:bodyPr/>
        <a:lstStyle/>
        <a:p>
          <a:endParaRPr lang="ru-RU"/>
        </a:p>
      </dgm:t>
    </dgm:pt>
    <dgm:pt modelId="{92831D5E-F283-4C10-BCA8-C571E08B5397}" type="pres">
      <dgm:prSet presAssocID="{83369498-084A-4FFB-BE73-41C9662C2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FF0D2-8238-4D98-8BDB-26ABD2D4CCAB}" type="pres">
      <dgm:prSet presAssocID="{2CA019EE-9B2C-49E0-A8D0-CFEE07E5B3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6D441-7812-412E-9E6B-50712960D2BA}" type="pres">
      <dgm:prSet presAssocID="{16807DB8-5801-4A55-8ACB-8598CDB4DF9D}" presName="spacer" presStyleCnt="0"/>
      <dgm:spPr/>
      <dgm:t>
        <a:bodyPr/>
        <a:lstStyle/>
        <a:p>
          <a:endParaRPr lang="ru-RU"/>
        </a:p>
      </dgm:t>
    </dgm:pt>
    <dgm:pt modelId="{0E9EF400-74FF-4D21-8EC2-10C46DB981C3}" type="pres">
      <dgm:prSet presAssocID="{20F295A2-51CF-4F9A-A17A-6023116130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00A78-C833-4FAA-A06F-D3AFEE926B60}" type="pres">
      <dgm:prSet presAssocID="{DE86D6E2-BEE9-4D29-9176-A96EEF0B8F43}" presName="spacer" presStyleCnt="0"/>
      <dgm:spPr/>
      <dgm:t>
        <a:bodyPr/>
        <a:lstStyle/>
        <a:p>
          <a:endParaRPr lang="ru-RU"/>
        </a:p>
      </dgm:t>
    </dgm:pt>
    <dgm:pt modelId="{2969A822-65CB-4EA8-B050-61C331D96ECA}" type="pres">
      <dgm:prSet presAssocID="{0515146B-CAA6-407E-B23E-61F16A8400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58AF6A-69CB-4BE8-B7A4-72A3143E448D}" type="presOf" srcId="{0515146B-CAA6-407E-B23E-61F16A8400B1}" destId="{2969A822-65CB-4EA8-B050-61C331D96ECA}" srcOrd="0" destOrd="0" presId="urn:microsoft.com/office/officeart/2005/8/layout/vList2"/>
    <dgm:cxn modelId="{992A0D07-13CD-4650-ACD3-A5161C77CF8F}" srcId="{83369498-084A-4FFB-BE73-41C9662C223F}" destId="{2CA019EE-9B2C-49E0-A8D0-CFEE07E5B3C7}" srcOrd="0" destOrd="0" parTransId="{36231A0A-B717-4158-8E7D-15CEE4622326}" sibTransId="{16807DB8-5801-4A55-8ACB-8598CDB4DF9D}"/>
    <dgm:cxn modelId="{F303373B-A780-42DC-BF16-400DAC07EBCB}" type="presOf" srcId="{20F295A2-51CF-4F9A-A17A-6023116130CE}" destId="{0E9EF400-74FF-4D21-8EC2-10C46DB981C3}" srcOrd="0" destOrd="0" presId="urn:microsoft.com/office/officeart/2005/8/layout/vList2"/>
    <dgm:cxn modelId="{B1398768-E462-4279-9342-EE11B9ABC370}" type="presOf" srcId="{83369498-084A-4FFB-BE73-41C9662C223F}" destId="{92831D5E-F283-4C10-BCA8-C571E08B5397}" srcOrd="0" destOrd="0" presId="urn:microsoft.com/office/officeart/2005/8/layout/vList2"/>
    <dgm:cxn modelId="{085A3DE6-E5A7-4E63-B47C-EBACFC2CEA05}" type="presOf" srcId="{2CA019EE-9B2C-49E0-A8D0-CFEE07E5B3C7}" destId="{6E9FF0D2-8238-4D98-8BDB-26ABD2D4CCAB}" srcOrd="0" destOrd="0" presId="urn:microsoft.com/office/officeart/2005/8/layout/vList2"/>
    <dgm:cxn modelId="{8BEFBA2C-8A76-4693-9566-3BD01D40C821}" srcId="{83369498-084A-4FFB-BE73-41C9662C223F}" destId="{0515146B-CAA6-407E-B23E-61F16A8400B1}" srcOrd="2" destOrd="0" parTransId="{45BB90FF-4036-4601-A3EE-9E50B3338E9F}" sibTransId="{8EBF7870-0975-41B2-8D74-C4408F6537D1}"/>
    <dgm:cxn modelId="{A6B50E2D-AA81-4F41-B410-D321F2EC10A7}" srcId="{83369498-084A-4FFB-BE73-41C9662C223F}" destId="{20F295A2-51CF-4F9A-A17A-6023116130CE}" srcOrd="1" destOrd="0" parTransId="{9BFE4929-488F-4682-B6A8-2BDD27E59F29}" sibTransId="{DE86D6E2-BEE9-4D29-9176-A96EEF0B8F43}"/>
    <dgm:cxn modelId="{B010F486-748A-4138-A75F-26B22B6CA2FC}" type="presParOf" srcId="{92831D5E-F283-4C10-BCA8-C571E08B5397}" destId="{6E9FF0D2-8238-4D98-8BDB-26ABD2D4CCAB}" srcOrd="0" destOrd="0" presId="urn:microsoft.com/office/officeart/2005/8/layout/vList2"/>
    <dgm:cxn modelId="{B58B63F8-114E-4642-895C-E8499B8F1452}" type="presParOf" srcId="{92831D5E-F283-4C10-BCA8-C571E08B5397}" destId="{DBB6D441-7812-412E-9E6B-50712960D2BA}" srcOrd="1" destOrd="0" presId="urn:microsoft.com/office/officeart/2005/8/layout/vList2"/>
    <dgm:cxn modelId="{09A34D55-1C23-415C-AA57-00E4410B1475}" type="presParOf" srcId="{92831D5E-F283-4C10-BCA8-C571E08B5397}" destId="{0E9EF400-74FF-4D21-8EC2-10C46DB981C3}" srcOrd="2" destOrd="0" presId="urn:microsoft.com/office/officeart/2005/8/layout/vList2"/>
    <dgm:cxn modelId="{BEC3A94C-8C87-461D-A48B-70BE7CA7FC26}" type="presParOf" srcId="{92831D5E-F283-4C10-BCA8-C571E08B5397}" destId="{77900A78-C833-4FAA-A06F-D3AFEE926B60}" srcOrd="3" destOrd="0" presId="urn:microsoft.com/office/officeart/2005/8/layout/vList2"/>
    <dgm:cxn modelId="{2F58B981-22D3-4A73-A568-EAF063F6E995}" type="presParOf" srcId="{92831D5E-F283-4C10-BCA8-C571E08B5397}" destId="{2969A822-65CB-4EA8-B050-61C331D96E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369498-084A-4FFB-BE73-41C9662C223F}" type="doc">
      <dgm:prSet loTypeId="urn:microsoft.com/office/officeart/2005/8/layout/vList2" loCatId="list" qsTypeId="urn:microsoft.com/office/officeart/2005/8/quickstyle/simple1#16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019EE-9B2C-49E0-A8D0-CFEE07E5B3C7}">
      <dgm:prSet/>
      <dgm:spPr/>
      <dgm:t>
        <a:bodyPr/>
        <a:lstStyle/>
        <a:p>
          <a:pPr rtl="0"/>
          <a:r>
            <a:rPr lang="ru-RU" dirty="0" smtClean="0"/>
            <a:t>потребности рынка труда</a:t>
          </a:r>
        </a:p>
      </dgm:t>
    </dgm:pt>
    <dgm:pt modelId="{36231A0A-B717-4158-8E7D-15CEE4622326}" type="parTrans" cxnId="{992A0D07-13CD-4650-ACD3-A5161C77CF8F}">
      <dgm:prSet/>
      <dgm:spPr/>
      <dgm:t>
        <a:bodyPr/>
        <a:lstStyle/>
        <a:p>
          <a:endParaRPr lang="ru-RU"/>
        </a:p>
      </dgm:t>
    </dgm:pt>
    <dgm:pt modelId="{16807DB8-5801-4A55-8ACB-8598CDB4DF9D}" type="sibTrans" cxnId="{992A0D07-13CD-4650-ACD3-A5161C77CF8F}">
      <dgm:prSet/>
      <dgm:spPr/>
      <dgm:t>
        <a:bodyPr/>
        <a:lstStyle/>
        <a:p>
          <a:endParaRPr lang="ru-RU"/>
        </a:p>
      </dgm:t>
    </dgm:pt>
    <dgm:pt modelId="{20F295A2-51CF-4F9A-A17A-6023116130CE}">
      <dgm:prSet/>
      <dgm:spPr/>
      <dgm:t>
        <a:bodyPr/>
        <a:lstStyle/>
        <a:p>
          <a:pPr rtl="0"/>
          <a:r>
            <a:rPr lang="ru-RU" dirty="0" smtClean="0"/>
            <a:t>интересы студентов (их родителей)</a:t>
          </a:r>
        </a:p>
      </dgm:t>
    </dgm:pt>
    <dgm:pt modelId="{9BFE4929-488F-4682-B6A8-2BDD27E59F29}" type="parTrans" cxnId="{A6B50E2D-AA81-4F41-B410-D321F2EC10A7}">
      <dgm:prSet/>
      <dgm:spPr/>
      <dgm:t>
        <a:bodyPr/>
        <a:lstStyle/>
        <a:p>
          <a:endParaRPr lang="ru-RU"/>
        </a:p>
      </dgm:t>
    </dgm:pt>
    <dgm:pt modelId="{DE86D6E2-BEE9-4D29-9176-A96EEF0B8F43}" type="sibTrans" cxnId="{A6B50E2D-AA81-4F41-B410-D321F2EC10A7}">
      <dgm:prSet/>
      <dgm:spPr/>
      <dgm:t>
        <a:bodyPr/>
        <a:lstStyle/>
        <a:p>
          <a:endParaRPr lang="ru-RU"/>
        </a:p>
      </dgm:t>
    </dgm:pt>
    <dgm:pt modelId="{0515146B-CAA6-407E-B23E-61F16A8400B1}">
      <dgm:prSet/>
      <dgm:spPr/>
      <dgm:t>
        <a:bodyPr/>
        <a:lstStyle/>
        <a:p>
          <a:pPr rtl="0"/>
          <a:r>
            <a:rPr lang="ru-RU" dirty="0" smtClean="0"/>
            <a:t>традиции и научные школы вуза</a:t>
          </a:r>
        </a:p>
      </dgm:t>
    </dgm:pt>
    <dgm:pt modelId="{45BB90FF-4036-4601-A3EE-9E50B3338E9F}" type="parTrans" cxnId="{8BEFBA2C-8A76-4693-9566-3BD01D40C821}">
      <dgm:prSet/>
      <dgm:spPr/>
      <dgm:t>
        <a:bodyPr/>
        <a:lstStyle/>
        <a:p>
          <a:endParaRPr lang="ru-RU"/>
        </a:p>
      </dgm:t>
    </dgm:pt>
    <dgm:pt modelId="{8EBF7870-0975-41B2-8D74-C4408F6537D1}" type="sibTrans" cxnId="{8BEFBA2C-8A76-4693-9566-3BD01D40C821}">
      <dgm:prSet/>
      <dgm:spPr/>
      <dgm:t>
        <a:bodyPr/>
        <a:lstStyle/>
        <a:p>
          <a:endParaRPr lang="ru-RU"/>
        </a:p>
      </dgm:t>
    </dgm:pt>
    <dgm:pt modelId="{92831D5E-F283-4C10-BCA8-C571E08B5397}" type="pres">
      <dgm:prSet presAssocID="{83369498-084A-4FFB-BE73-41C9662C2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FF0D2-8238-4D98-8BDB-26ABD2D4CCAB}" type="pres">
      <dgm:prSet presAssocID="{2CA019EE-9B2C-49E0-A8D0-CFEE07E5B3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6D441-7812-412E-9E6B-50712960D2BA}" type="pres">
      <dgm:prSet presAssocID="{16807DB8-5801-4A55-8ACB-8598CDB4DF9D}" presName="spacer" presStyleCnt="0"/>
      <dgm:spPr/>
      <dgm:t>
        <a:bodyPr/>
        <a:lstStyle/>
        <a:p>
          <a:endParaRPr lang="ru-RU"/>
        </a:p>
      </dgm:t>
    </dgm:pt>
    <dgm:pt modelId="{0E9EF400-74FF-4D21-8EC2-10C46DB981C3}" type="pres">
      <dgm:prSet presAssocID="{20F295A2-51CF-4F9A-A17A-6023116130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00A78-C833-4FAA-A06F-D3AFEE926B60}" type="pres">
      <dgm:prSet presAssocID="{DE86D6E2-BEE9-4D29-9176-A96EEF0B8F43}" presName="spacer" presStyleCnt="0"/>
      <dgm:spPr/>
      <dgm:t>
        <a:bodyPr/>
        <a:lstStyle/>
        <a:p>
          <a:endParaRPr lang="ru-RU"/>
        </a:p>
      </dgm:t>
    </dgm:pt>
    <dgm:pt modelId="{2969A822-65CB-4EA8-B050-61C331D96ECA}" type="pres">
      <dgm:prSet presAssocID="{0515146B-CAA6-407E-B23E-61F16A8400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10375-92DE-4043-86DA-EDF25B9F31B8}" type="presOf" srcId="{83369498-084A-4FFB-BE73-41C9662C223F}" destId="{92831D5E-F283-4C10-BCA8-C571E08B5397}" srcOrd="0" destOrd="0" presId="urn:microsoft.com/office/officeart/2005/8/layout/vList2"/>
    <dgm:cxn modelId="{D73EC55C-A4C6-4F0C-8FD3-B51113839F16}" type="presOf" srcId="{2CA019EE-9B2C-49E0-A8D0-CFEE07E5B3C7}" destId="{6E9FF0D2-8238-4D98-8BDB-26ABD2D4CCAB}" srcOrd="0" destOrd="0" presId="urn:microsoft.com/office/officeart/2005/8/layout/vList2"/>
    <dgm:cxn modelId="{992A0D07-13CD-4650-ACD3-A5161C77CF8F}" srcId="{83369498-084A-4FFB-BE73-41C9662C223F}" destId="{2CA019EE-9B2C-49E0-A8D0-CFEE07E5B3C7}" srcOrd="0" destOrd="0" parTransId="{36231A0A-B717-4158-8E7D-15CEE4622326}" sibTransId="{16807DB8-5801-4A55-8ACB-8598CDB4DF9D}"/>
    <dgm:cxn modelId="{707E0EBA-B610-46C6-B178-335BA3EEF824}" type="presOf" srcId="{0515146B-CAA6-407E-B23E-61F16A8400B1}" destId="{2969A822-65CB-4EA8-B050-61C331D96ECA}" srcOrd="0" destOrd="0" presId="urn:microsoft.com/office/officeart/2005/8/layout/vList2"/>
    <dgm:cxn modelId="{8BEFBA2C-8A76-4693-9566-3BD01D40C821}" srcId="{83369498-084A-4FFB-BE73-41C9662C223F}" destId="{0515146B-CAA6-407E-B23E-61F16A8400B1}" srcOrd="2" destOrd="0" parTransId="{45BB90FF-4036-4601-A3EE-9E50B3338E9F}" sibTransId="{8EBF7870-0975-41B2-8D74-C4408F6537D1}"/>
    <dgm:cxn modelId="{A6B50E2D-AA81-4F41-B410-D321F2EC10A7}" srcId="{83369498-084A-4FFB-BE73-41C9662C223F}" destId="{20F295A2-51CF-4F9A-A17A-6023116130CE}" srcOrd="1" destOrd="0" parTransId="{9BFE4929-488F-4682-B6A8-2BDD27E59F29}" sibTransId="{DE86D6E2-BEE9-4D29-9176-A96EEF0B8F43}"/>
    <dgm:cxn modelId="{1A582EC9-711F-4733-BF1D-2A2898953118}" type="presOf" srcId="{20F295A2-51CF-4F9A-A17A-6023116130CE}" destId="{0E9EF400-74FF-4D21-8EC2-10C46DB981C3}" srcOrd="0" destOrd="0" presId="urn:microsoft.com/office/officeart/2005/8/layout/vList2"/>
    <dgm:cxn modelId="{933F5AD6-5A19-42CB-A989-A90D430A453B}" type="presParOf" srcId="{92831D5E-F283-4C10-BCA8-C571E08B5397}" destId="{6E9FF0D2-8238-4D98-8BDB-26ABD2D4CCAB}" srcOrd="0" destOrd="0" presId="urn:microsoft.com/office/officeart/2005/8/layout/vList2"/>
    <dgm:cxn modelId="{A284C5D9-F29D-4862-A971-B0A878DE3378}" type="presParOf" srcId="{92831D5E-F283-4C10-BCA8-C571E08B5397}" destId="{DBB6D441-7812-412E-9E6B-50712960D2BA}" srcOrd="1" destOrd="0" presId="urn:microsoft.com/office/officeart/2005/8/layout/vList2"/>
    <dgm:cxn modelId="{EAEEFB99-5E3D-47D3-8F08-8BDF07E9E10C}" type="presParOf" srcId="{92831D5E-F283-4C10-BCA8-C571E08B5397}" destId="{0E9EF400-74FF-4D21-8EC2-10C46DB981C3}" srcOrd="2" destOrd="0" presId="urn:microsoft.com/office/officeart/2005/8/layout/vList2"/>
    <dgm:cxn modelId="{55B5F2AA-E66F-4F91-9F23-A82CD1696C66}" type="presParOf" srcId="{92831D5E-F283-4C10-BCA8-C571E08B5397}" destId="{77900A78-C833-4FAA-A06F-D3AFEE926B60}" srcOrd="3" destOrd="0" presId="urn:microsoft.com/office/officeart/2005/8/layout/vList2"/>
    <dgm:cxn modelId="{73CB2926-DF29-4A87-840F-C4830286498D}" type="presParOf" srcId="{92831D5E-F283-4C10-BCA8-C571E08B5397}" destId="{2969A822-65CB-4EA8-B050-61C331D96E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4FF1-0B56-4D92-A00F-E5567EA22E32}">
      <dsp:nvSpPr>
        <dsp:cNvPr id="0" name=""/>
        <dsp:cNvSpPr/>
      </dsp:nvSpPr>
      <dsp:spPr>
        <a:xfrm>
          <a:off x="0" y="5346012"/>
          <a:ext cx="1142153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489C0-05C8-4A82-9512-720F8F701862}">
      <dsp:nvSpPr>
        <dsp:cNvPr id="0" name=""/>
        <dsp:cNvSpPr/>
      </dsp:nvSpPr>
      <dsp:spPr>
        <a:xfrm>
          <a:off x="495230" y="200877"/>
          <a:ext cx="10917475" cy="531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5" tIns="0" rIns="302195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«</a:t>
          </a:r>
          <a:r>
            <a:rPr lang="ru-RU" sz="3600" b="0" i="0" kern="1200" dirty="0" smtClean="0"/>
            <a:t>Академическая политика разрабатывается на основе действующего законодательства в области образования с учетом приоритетов и задач, стоящих перед вузом.</a:t>
          </a:r>
          <a:endParaRPr lang="ru-RU" sz="36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Структура и направления академической политики определяются вузом самостоятельно.»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(Типовые правила деятельности организаций образования, реализующие образовательные программы высшего и послевузовского образования, утвержденные ППРК  от 17 мая 2013 г. №499)</a:t>
          </a:r>
          <a:endParaRPr lang="ru-RU" sz="2000" kern="1200" dirty="0"/>
        </a:p>
      </dsp:txBody>
      <dsp:txXfrm>
        <a:off x="754619" y="460266"/>
        <a:ext cx="10398697" cy="47948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6C0BF-AE45-4644-91EB-A24E1A1CF742}">
      <dsp:nvSpPr>
        <dsp:cNvPr id="0" name=""/>
        <dsp:cNvSpPr/>
      </dsp:nvSpPr>
      <dsp:spPr>
        <a:xfrm>
          <a:off x="0" y="572907"/>
          <a:ext cx="5308600" cy="496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06" tIns="520700" rIns="412006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Академическая политика представляет собой систему мер, правил и процедур  по планированию и управлению образовательной деятельностью и эффективной организации учебного процесса, направленных на реализацию </a:t>
          </a:r>
          <a:r>
            <a:rPr lang="ru-RU" sz="2500" kern="1200" dirty="0" err="1" smtClean="0"/>
            <a:t>студентоориентированного</a:t>
          </a:r>
          <a:r>
            <a:rPr lang="ru-RU" sz="2500" kern="1200" dirty="0" smtClean="0"/>
            <a:t> обучения и повышение качества образования.</a:t>
          </a:r>
          <a:endParaRPr lang="ru-RU" sz="2500" kern="1200" dirty="0"/>
        </a:p>
      </dsp:txBody>
      <dsp:txXfrm>
        <a:off x="0" y="572907"/>
        <a:ext cx="5308600" cy="4961250"/>
      </dsp:txXfrm>
    </dsp:sp>
    <dsp:sp modelId="{F600CE73-0A9E-4A68-84D1-CD02E1E4737F}">
      <dsp:nvSpPr>
        <dsp:cNvPr id="0" name=""/>
        <dsp:cNvSpPr/>
      </dsp:nvSpPr>
      <dsp:spPr>
        <a:xfrm>
          <a:off x="118320" y="0"/>
          <a:ext cx="500741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457" tIns="0" rIns="140457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Понятие:</a:t>
          </a:r>
          <a:endParaRPr lang="ru-RU" sz="2500" b="1" kern="1200" dirty="0"/>
        </a:p>
      </dsp:txBody>
      <dsp:txXfrm>
        <a:off x="154346" y="36026"/>
        <a:ext cx="4935359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2E3AE-BEAB-40F2-B6EC-7B4D8E2E4CC0}">
      <dsp:nvSpPr>
        <dsp:cNvPr id="0" name=""/>
        <dsp:cNvSpPr/>
      </dsp:nvSpPr>
      <dsp:spPr>
        <a:xfrm>
          <a:off x="0" y="679037"/>
          <a:ext cx="5400086" cy="43576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7" tIns="147629" rIns="41910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Академическая стратегия, концепция развития образовательной деятельности</a:t>
          </a:r>
          <a:endParaRPr lang="ru-RU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Академическая тактика – планирование и организация образовательной деятельности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Формализация правил и процедур образовательной деятельности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Мероприятия образовательной деятельности</a:t>
          </a:r>
          <a:endParaRPr lang="ru-RU" sz="24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679037"/>
        <a:ext cx="5400086" cy="4357686"/>
      </dsp:txXfrm>
    </dsp:sp>
    <dsp:sp modelId="{78ED000B-12C4-4B15-A8A2-3C9E2BB55558}">
      <dsp:nvSpPr>
        <dsp:cNvPr id="0" name=""/>
        <dsp:cNvSpPr/>
      </dsp:nvSpPr>
      <dsp:spPr>
        <a:xfrm>
          <a:off x="171481" y="0"/>
          <a:ext cx="5141438" cy="73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77" tIns="0" rIns="142877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Звенья</a:t>
          </a:r>
          <a:endParaRPr lang="ru-RU" sz="2400" kern="1200" dirty="0"/>
        </a:p>
      </dsp:txBody>
      <dsp:txXfrm>
        <a:off x="207517" y="36036"/>
        <a:ext cx="5069366" cy="666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82FCE-0A89-43D0-896C-DD4C0CE62FF7}">
      <dsp:nvSpPr>
        <dsp:cNvPr id="0" name=""/>
        <dsp:cNvSpPr/>
      </dsp:nvSpPr>
      <dsp:spPr>
        <a:xfrm>
          <a:off x="0" y="358635"/>
          <a:ext cx="3349464" cy="267957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5" r="-4920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45915-2156-40C6-8B46-78ABA48E859A}">
      <dsp:nvSpPr>
        <dsp:cNvPr id="0" name=""/>
        <dsp:cNvSpPr/>
      </dsp:nvSpPr>
      <dsp:spPr>
        <a:xfrm>
          <a:off x="301451" y="2947062"/>
          <a:ext cx="2981023" cy="116944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необходимо подготовить выпускников для которых «вся жизнь для карьеры, а не карьера для жизни»</a:t>
          </a:r>
          <a:endParaRPr lang="ru-RU" sz="1800" kern="1200" dirty="0"/>
        </a:p>
      </dsp:txBody>
      <dsp:txXfrm>
        <a:off x="301451" y="2947062"/>
        <a:ext cx="2981023" cy="1169442"/>
      </dsp:txXfrm>
    </dsp:sp>
    <dsp:sp modelId="{82A54C71-CE68-461B-941C-5B405C4B45E5}">
      <dsp:nvSpPr>
        <dsp:cNvPr id="0" name=""/>
        <dsp:cNvSpPr/>
      </dsp:nvSpPr>
      <dsp:spPr>
        <a:xfrm>
          <a:off x="3684410" y="341887"/>
          <a:ext cx="3349464" cy="267957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378" t="620" r="-7622" b="-62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668D5-9F14-4343-8C57-20BE97276D4D}">
      <dsp:nvSpPr>
        <dsp:cNvPr id="0" name=""/>
        <dsp:cNvSpPr/>
      </dsp:nvSpPr>
      <dsp:spPr>
        <a:xfrm>
          <a:off x="3985862" y="2883596"/>
          <a:ext cx="2981023" cy="12364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требуются выпускники, которые лучше решают сложные вопросы, охватывающие разные области знания</a:t>
          </a:r>
          <a:endParaRPr lang="ru-RU" sz="1600" kern="1200" dirty="0"/>
        </a:p>
      </dsp:txBody>
      <dsp:txXfrm>
        <a:off x="3985862" y="2883596"/>
        <a:ext cx="2981023" cy="1236433"/>
      </dsp:txXfrm>
    </dsp:sp>
    <dsp:sp modelId="{0217A372-3EB0-4F30-AF54-E52E37143FF8}">
      <dsp:nvSpPr>
        <dsp:cNvPr id="0" name=""/>
        <dsp:cNvSpPr/>
      </dsp:nvSpPr>
      <dsp:spPr>
        <a:xfrm>
          <a:off x="7368821" y="334251"/>
          <a:ext cx="3349464" cy="2679571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BB96C-1C5E-4140-9632-38B4E1893014}">
      <dsp:nvSpPr>
        <dsp:cNvPr id="0" name=""/>
        <dsp:cNvSpPr/>
      </dsp:nvSpPr>
      <dsp:spPr>
        <a:xfrm>
          <a:off x="7670273" y="2861718"/>
          <a:ext cx="2981023" cy="126697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междисциплинарное образование делает выпускника более конкурентоспособным</a:t>
          </a:r>
          <a:endParaRPr lang="ru-RU" sz="1800" kern="1200" dirty="0"/>
        </a:p>
      </dsp:txBody>
      <dsp:txXfrm>
        <a:off x="7670273" y="2861718"/>
        <a:ext cx="2981023" cy="1266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6C0BF-AE45-4644-91EB-A24E1A1CF742}">
      <dsp:nvSpPr>
        <dsp:cNvPr id="0" name=""/>
        <dsp:cNvSpPr/>
      </dsp:nvSpPr>
      <dsp:spPr>
        <a:xfrm>
          <a:off x="0" y="536592"/>
          <a:ext cx="5308600" cy="498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006" tIns="458216" rIns="412006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/>
            <a:t>Мультидисциплинарный</a:t>
          </a:r>
          <a:r>
            <a:rPr lang="ru-RU" sz="2200" kern="1200" dirty="0" smtClean="0"/>
            <a:t>, междисциплинарный</a:t>
          </a:r>
          <a:r>
            <a:rPr lang="en-US" sz="2200" kern="1200" dirty="0" smtClean="0"/>
            <a:t> </a:t>
          </a:r>
          <a:r>
            <a:rPr lang="ru-RU" sz="2200" kern="1200" dirty="0" smtClean="0"/>
            <a:t>и </a:t>
          </a:r>
          <a:r>
            <a:rPr lang="ru-RU" sz="2200" kern="1200" dirty="0" err="1" smtClean="0"/>
            <a:t>трансдисциплинарный</a:t>
          </a:r>
          <a:r>
            <a:rPr lang="ru-RU" sz="2200" kern="1200" dirty="0" smtClean="0"/>
            <a:t> подходы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Критическое и проблемно-ориентированное  мышление, обучение в течение всей жизни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/>
            <a:t>Коммуникативность</a:t>
          </a:r>
          <a:r>
            <a:rPr lang="ru-RU" sz="2200" kern="1200" dirty="0" smtClean="0"/>
            <a:t>, лидерство, командная работа</a:t>
          </a:r>
          <a:r>
            <a:rPr lang="en-US" sz="2200" kern="1200" dirty="0" smtClean="0"/>
            <a:t> </a:t>
          </a:r>
          <a:r>
            <a:rPr lang="ru-RU" sz="2200" kern="1200" dirty="0" smtClean="0"/>
            <a:t>и навыки нахождения компромиссов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Предпринимательство, инновации и готовность принимать риски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Креативность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Этика и ценностное обучение</a:t>
          </a:r>
          <a:endParaRPr lang="ru-RU" sz="2200" kern="1200" dirty="0"/>
        </a:p>
      </dsp:txBody>
      <dsp:txXfrm>
        <a:off x="0" y="536592"/>
        <a:ext cx="5308600" cy="4989600"/>
      </dsp:txXfrm>
    </dsp:sp>
    <dsp:sp modelId="{F600CE73-0A9E-4A68-84D1-CD02E1E4737F}">
      <dsp:nvSpPr>
        <dsp:cNvPr id="0" name=""/>
        <dsp:cNvSpPr/>
      </dsp:nvSpPr>
      <dsp:spPr>
        <a:xfrm>
          <a:off x="265430" y="211872"/>
          <a:ext cx="37160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457" tIns="0" rIns="140457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ЦЕННОСТИ:</a:t>
          </a:r>
          <a:endParaRPr lang="ru-RU" sz="2200" b="1" kern="1200" dirty="0"/>
        </a:p>
      </dsp:txBody>
      <dsp:txXfrm>
        <a:off x="297133" y="243575"/>
        <a:ext cx="3652614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2E3AE-BEAB-40F2-B6EC-7B4D8E2E4CC0}">
      <dsp:nvSpPr>
        <dsp:cNvPr id="0" name=""/>
        <dsp:cNvSpPr/>
      </dsp:nvSpPr>
      <dsp:spPr>
        <a:xfrm>
          <a:off x="0" y="533824"/>
          <a:ext cx="5400086" cy="37332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7" tIns="312420" rIns="41910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В академической деятельности: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при разработке содержания учебных программ, 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планировании академической структуры, 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подборе профессорско-преподавательского состава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формировании контингента обучающихся </a:t>
          </a:r>
          <a:endParaRPr lang="ru-RU" sz="2400" kern="1200" dirty="0"/>
        </a:p>
      </dsp:txBody>
      <dsp:txXfrm>
        <a:off x="0" y="533824"/>
        <a:ext cx="5400086" cy="3733270"/>
      </dsp:txXfrm>
    </dsp:sp>
    <dsp:sp modelId="{78ED000B-12C4-4B15-A8A2-3C9E2BB55558}">
      <dsp:nvSpPr>
        <dsp:cNvPr id="0" name=""/>
        <dsp:cNvSpPr/>
      </dsp:nvSpPr>
      <dsp:spPr>
        <a:xfrm>
          <a:off x="269740" y="105"/>
          <a:ext cx="3776368" cy="599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77" tIns="0" rIns="14287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УЧЕТ ЦЕННОСТЕЙ:</a:t>
          </a:r>
          <a:endParaRPr lang="ru-RU" sz="2000" kern="1200" dirty="0"/>
        </a:p>
      </dsp:txBody>
      <dsp:txXfrm>
        <a:off x="299013" y="29378"/>
        <a:ext cx="3717822" cy="5411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6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6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6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6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A44F0-FE84-4845-9EC0-E3E114791A15}" type="datetimeFigureOut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C7D99-A37B-45F2-BF5E-BC14F33721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27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5437" tIns="47719" rIns="95437" bIns="47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5437" tIns="47719" rIns="95437" bIns="47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8179212-B157-4C5B-9AF9-C7D3ACD63051}" type="datetimeFigureOut">
              <a:rPr lang="ru-RU"/>
              <a:pPr>
                <a:defRPr/>
              </a:pPr>
              <a:t>11.12.2018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7" tIns="47719" rIns="95437" bIns="4771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5386"/>
            <a:ext cx="5408619" cy="3914314"/>
          </a:xfrm>
          <a:prstGeom prst="rect">
            <a:avLst/>
          </a:prstGeom>
        </p:spPr>
        <p:txBody>
          <a:bodyPr vert="horz" lIns="95437" tIns="47719" rIns="95437" bIns="4771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5437" tIns="47719" rIns="95437" bIns="47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wrap="square" lIns="95437" tIns="47719" rIns="95437" bIns="47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F1E0CB-D49D-48FE-9063-CCBE00667A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2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6639DA-CAD6-47AB-887F-E17DD9236855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8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1E0CB-D49D-48FE-9063-CCBE00667AE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0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1E0CB-D49D-48FE-9063-CCBE00667AE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0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1E0CB-D49D-48FE-9063-CCBE00667AE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0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B3B-DC8F-48E7-8807-4DCADA670F7A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6671-BD1A-4938-9D0E-4780ACA3D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1458-C68A-4508-B067-8C8987C2F677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E992-710E-4B76-B7E6-6DD504E3B5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0738-7965-4ADF-8E33-C49C9750C98A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2ECB-4082-4A1A-B556-3A562CBFFF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07EB-E775-478E-8EA3-6AA217538936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EB66-6FC4-4672-9C88-8C0083597F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CDC8-E57C-4BFE-B613-55E28A133F60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CD6F-81A9-4B7E-B44A-425811EBD3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FAD1-B21E-4103-B229-7ADEC1A6BBD8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8C7A-1F2F-428D-9090-F256857DE6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75F8-ED31-4855-801C-5931B580BBB3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A796-7031-486D-B2A4-E44E7A186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A492-94D6-484E-96D5-012FB744F9F5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07A1-A8CD-4E5D-BE1B-999DB60E87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3446-F992-432E-A4F7-2464CBF71749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9EA4-CF2A-4555-8E08-B1BA1B3A4F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A645-E9B9-4685-A2AD-41254E0A2177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0D2C-19D7-4611-B79E-931C996C0D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F4DA-C0D3-41F2-882E-D5D3056456CA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E529-7FCE-459D-B2A9-D33954CD90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3813FA-A012-47A0-9502-E6AD2F5C46A3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C15E1C-A9C7-472F-A925-0BF59A6AF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chart" Target="../charts/chart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83393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2354" y="2668573"/>
            <a:ext cx="115021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Современная академическая политика вуза: принципы организации в условиях самостоятельности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5826" y="4939062"/>
            <a:ext cx="4364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tx2"/>
                </a:solidFill>
              </a:rPr>
              <a:t>Омирбаев</a:t>
            </a:r>
            <a:r>
              <a:rPr lang="ru-RU" sz="1600" b="1" dirty="0">
                <a:solidFill>
                  <a:schemeClr val="tx2"/>
                </a:solidFill>
              </a:rPr>
              <a:t> С. М. </a:t>
            </a:r>
            <a:r>
              <a:rPr lang="ru-RU" sz="1600" b="1" dirty="0" smtClean="0">
                <a:solidFill>
                  <a:schemeClr val="tx2"/>
                </a:solidFill>
              </a:rPr>
              <a:t>– ректор Северо-Казахстанского государственного университета им. </a:t>
            </a:r>
            <a:r>
              <a:rPr lang="ru-RU" sz="1600" b="1" dirty="0" err="1" smtClean="0">
                <a:solidFill>
                  <a:schemeClr val="tx2"/>
                </a:solidFill>
              </a:rPr>
              <a:t>М.Козыбаева</a:t>
            </a:r>
            <a:r>
              <a:rPr lang="ru-RU" sz="1600" b="1" dirty="0" smtClean="0">
                <a:solidFill>
                  <a:schemeClr val="tx2"/>
                </a:solidFill>
              </a:rPr>
              <a:t>, д</a:t>
            </a:r>
            <a:r>
              <a:rPr lang="kk-KZ" sz="1600" b="1" dirty="0">
                <a:solidFill>
                  <a:schemeClr val="tx2"/>
                </a:solidFill>
              </a:rPr>
              <a:t>октор экономических наук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</a:rPr>
              <a:t>профессор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06671-BD1A-4938-9D0E-4780ACA3DF6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8" name="Picture 2" descr="C:\Users\Адиль\Desktop\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3147"/>
            <a:ext cx="3274695" cy="15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диль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371" y="201273"/>
            <a:ext cx="1785539" cy="16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диль\Desktop\ministrl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48" y="236897"/>
            <a:ext cx="2189236" cy="15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69765" y="321216"/>
            <a:ext cx="6889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СТУДЕНТООРИЕНТИРОВАННОЕ ОБУЧЕНИЕ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8986507"/>
              </p:ext>
            </p:extLst>
          </p:nvPr>
        </p:nvGraphicFramePr>
        <p:xfrm>
          <a:off x="972766" y="1282890"/>
          <a:ext cx="10340502" cy="557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32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28267" y="2427301"/>
            <a:ext cx="5554133" cy="41766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12192000" cy="113135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АКАДЕМИЧЕСКАЯ СТРАТЕГИЯ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426" name="TextBox 11"/>
          <p:cNvSpPr txBox="1">
            <a:spLocks noChangeArrowheads="1"/>
          </p:cNvSpPr>
          <p:nvPr/>
        </p:nvSpPr>
        <p:spPr bwMode="auto">
          <a:xfrm>
            <a:off x="470958" y="1131359"/>
            <a:ext cx="11196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i="1" dirty="0"/>
              <a:t>Академическая стратегия основана на интеграции образования и </a:t>
            </a:r>
            <a:r>
              <a:rPr lang="ru-RU" b="1" i="1" dirty="0" smtClean="0"/>
              <a:t>исследований</a:t>
            </a:r>
            <a:endParaRPr lang="ru-RU" b="1" i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396604265"/>
              </p:ext>
            </p:extLst>
          </p:nvPr>
        </p:nvGraphicFramePr>
        <p:xfrm>
          <a:off x="454025" y="2140467"/>
          <a:ext cx="5201179" cy="437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96249908"/>
              </p:ext>
            </p:extLst>
          </p:nvPr>
        </p:nvGraphicFramePr>
        <p:xfrm>
          <a:off x="6155268" y="3208867"/>
          <a:ext cx="5359400" cy="331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28267" y="1754718"/>
            <a:ext cx="5554133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87706" y="1855802"/>
            <a:ext cx="303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/>
              <a:t>Модульное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7941" y="1729104"/>
            <a:ext cx="449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Основные аспекты академической политики: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5744" y="2564825"/>
            <a:ext cx="4615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4 </a:t>
            </a:r>
            <a:r>
              <a:rPr lang="ru-RU" sz="1600" b="1" dirty="0" smtClean="0">
                <a:solidFill>
                  <a:srgbClr val="FF0000"/>
                </a:solidFill>
              </a:rPr>
              <a:t>современных тренда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академической </a:t>
            </a:r>
            <a:r>
              <a:rPr lang="ru-RU" sz="1600" b="1" dirty="0">
                <a:solidFill>
                  <a:srgbClr val="FF0000"/>
                </a:solidFill>
              </a:rPr>
              <a:t>стратегии: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07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08399" y="321216"/>
            <a:ext cx="4212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АКАДЕМИЧЕСКАЯ ПОЛИТИКА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7250" y="1094858"/>
            <a:ext cx="915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Академическая политика должна включать следующие разделы (звенья):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39249680"/>
              </p:ext>
            </p:extLst>
          </p:nvPr>
        </p:nvGraphicFramePr>
        <p:xfrm>
          <a:off x="938006" y="1463040"/>
          <a:ext cx="10693162" cy="534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56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3655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НЕОБХОДИМОСТЬ РАЗРАБОТНИКИ ПОЛИТИКИ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ВНУТРЕННЕГО ОБЕСПЕЧЕНИЯ КАЧЕСТВА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269597"/>
            <a:ext cx="97059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54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3655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НЕОБХОДИМОСТЬ РАЗРАБОТНИКИ ПОЛИТИКИ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ВНУТРЕННЕГО ОБЕСПЕЧЕНИЯ КАЧЕСТВА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4" y="1276604"/>
            <a:ext cx="11100959" cy="493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6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ПРИНЦИПЫ ОБЕСПЕЧЕНИЯ КАЧЕСТВА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73458" y="1419366"/>
            <a:ext cx="9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74" y="1419366"/>
            <a:ext cx="10200423" cy="96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73458" y="2579115"/>
            <a:ext cx="9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458" y="3591324"/>
            <a:ext cx="9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458" y="4536213"/>
            <a:ext cx="9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458" y="5477299"/>
            <a:ext cx="9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74" y="2501132"/>
            <a:ext cx="10200423" cy="92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73" y="3591324"/>
            <a:ext cx="10200423" cy="9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73" y="4620280"/>
            <a:ext cx="10200423" cy="85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73" y="5477300"/>
            <a:ext cx="10200424" cy="86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95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ПРИНЦИПЫ ОБЕСПЕЧЕНИЯ КАЧЕСТВА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73458" y="1367356"/>
            <a:ext cx="9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458" y="2433829"/>
            <a:ext cx="9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458" y="3484923"/>
            <a:ext cx="9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458" y="4388723"/>
            <a:ext cx="9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851" y="5371710"/>
            <a:ext cx="1058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20" y="1315348"/>
            <a:ext cx="9963150" cy="87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20" y="2288549"/>
            <a:ext cx="9963150" cy="10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20" y="3437174"/>
            <a:ext cx="9963150" cy="9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20" y="4391651"/>
            <a:ext cx="9963150" cy="91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20" y="5415978"/>
            <a:ext cx="9963150" cy="89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2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ОТВЕТСТВЕННОСТЬ ЗА ОБЕСПЕЧЕНИЕ КАЧЕСТВА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104099"/>
            <a:ext cx="107537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00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7467" y="2133600"/>
            <a:ext cx="11295524" cy="4509961"/>
          </a:xfrm>
          <a:prstGeom prst="roundRect">
            <a:avLst>
              <a:gd name="adj" fmla="val 40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36070167"/>
              </p:ext>
            </p:extLst>
          </p:nvPr>
        </p:nvGraphicFramePr>
        <p:xfrm>
          <a:off x="679679" y="2340864"/>
          <a:ext cx="10832639" cy="395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45709" y="1481362"/>
            <a:ext cx="11455765" cy="543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Стандарты </a:t>
            </a:r>
            <a:r>
              <a:rPr lang="ru-RU" sz="2400" i="1" dirty="0">
                <a:solidFill>
                  <a:schemeClr val="bg1"/>
                </a:solidFill>
              </a:rPr>
              <a:t>и рекомендации для внутреннего обеспечения качества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АКАДЕМИЧЕСКАЯ ПОЛИТИКА В КОНТЕКСТЕ 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БОЛОНСКИХ ИЗМЕРЕНИЙ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40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РАЗРАБОТКА И УТВЕРЖДЕНИЕ ОБРАЗОВАТЕЛЬНЫХ ПРОГРАММ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1359729"/>
            <a:ext cx="109728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9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ПРАВОВАЯ ОСНОВА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63704767"/>
              </p:ext>
            </p:extLst>
          </p:nvPr>
        </p:nvGraphicFramePr>
        <p:xfrm>
          <a:off x="287536" y="983177"/>
          <a:ext cx="11421533" cy="573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СТУДЕНТООРИЕНТИРОВАННОЕ ОБУЧЕНИЕ, ПРЕПОДАВАНИЕ И ОЦЕНКА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9" y="1337482"/>
            <a:ext cx="11198130" cy="499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9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ПРИЕМ СТУДЕНТОВ, УСПЕВАЕМОСТЬ,  ПРИЗНАНИЕ И СЕРТИФИКАЦИЯ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3" y="1303503"/>
            <a:ext cx="10821039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9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13655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ПРОФЕССОРСКО-ПРЕПОДАВАТЕЛЬСКИЙ СОСТАВ ВЫСШИХ УЧЕБНЫХ ЗАВЕДЕНИЙ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56" y="1241942"/>
            <a:ext cx="10473098" cy="520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64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УЧЕБНЫЕ РЕСУРСЫ И СИСТЕМА ПОДДЕРЖКИ СТУДЕНТОВ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1273934"/>
            <a:ext cx="10849970" cy="484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9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УПРАВЛЕНИЕ ИНФОРМАЦИЕЙ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6" y="1467063"/>
            <a:ext cx="11115868" cy="47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06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ИНФОРМИРОВАНИЕ ОБЩЕСТВЕННОСТИ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0" y="1297462"/>
            <a:ext cx="11063286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06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НЕПРЕРЫВНЫЙ МОНИТОРИНГ И ПЕРИОДИЧЕСКАЯ ОЦЕНКА ПРОГРАММ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5" y="1289764"/>
            <a:ext cx="11243694" cy="46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06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03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ПЕРИОДИЧЕСКОЕ ВНЕШНЕЕ ОБЕСПЕЧЕНИЕ КАЧЕСТВА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8" y="1319143"/>
            <a:ext cx="11253394" cy="40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06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191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dirty="0" smtClean="0"/>
              <a:t>Спасибо </a:t>
            </a:r>
            <a:r>
              <a:rPr lang="ru-RU" sz="4800" i="1" dirty="0"/>
              <a:t>за внимание!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АКАДЕМИЧЕСКАЯ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ПОЛИТИКА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16191655"/>
              </p:ext>
            </p:extLst>
          </p:nvPr>
        </p:nvGraphicFramePr>
        <p:xfrm>
          <a:off x="465667" y="1032931"/>
          <a:ext cx="5308600" cy="573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45697631"/>
              </p:ext>
            </p:extLst>
          </p:nvPr>
        </p:nvGraphicFramePr>
        <p:xfrm>
          <a:off x="6385515" y="1200958"/>
          <a:ext cx="5400086" cy="504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34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8733" y="2049618"/>
            <a:ext cx="11277599" cy="4461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34" y="1425539"/>
            <a:ext cx="11277598" cy="64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8468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АКАДЕМИЧЕСКАЯ СТРАТЕГИЯ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TextBox 18"/>
          <p:cNvSpPr txBox="1">
            <a:spLocks noChangeArrowheads="1"/>
          </p:cNvSpPr>
          <p:nvPr/>
        </p:nvSpPr>
        <p:spPr bwMode="auto">
          <a:xfrm>
            <a:off x="280988" y="945484"/>
            <a:ext cx="11777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вуз должен иметь академическую стратегию (политику)</a:t>
            </a:r>
          </a:p>
        </p:txBody>
      </p:sp>
      <p:sp>
        <p:nvSpPr>
          <p:cNvPr id="59405" name="TextBox 14"/>
          <p:cNvSpPr txBox="1">
            <a:spLocks noChangeArrowheads="1"/>
          </p:cNvSpPr>
          <p:nvPr/>
        </p:nvSpPr>
        <p:spPr bwMode="auto">
          <a:xfrm>
            <a:off x="460944" y="1464844"/>
            <a:ext cx="10799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ОСНОВА АКАДЕМИЧЕСКОЙ СТРАТЕГИИ: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ОТ УЗКОСПЕЦИАЛИЗИРОВАННЫХ МОДЕЛЕЙ ОБРАЗОВАНИЯ К БОЛЕЕ УНИВЕРСАЛЬНЫМ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4350188"/>
              </p:ext>
            </p:extLst>
          </p:nvPr>
        </p:nvGraphicFramePr>
        <p:xfrm>
          <a:off x="541867" y="2116668"/>
          <a:ext cx="10718286" cy="418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53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СОВРЕМЕННЫЕ ЦЕННОСТИ, ОТРАЖАЕМЫЕ В АКАДЕМИЧЕСКОЙ СТРАТЕГИИ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39519461"/>
              </p:ext>
            </p:extLst>
          </p:nvPr>
        </p:nvGraphicFramePr>
        <p:xfrm>
          <a:off x="465667" y="1032931"/>
          <a:ext cx="5308600" cy="573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71467413"/>
              </p:ext>
            </p:extLst>
          </p:nvPr>
        </p:nvGraphicFramePr>
        <p:xfrm>
          <a:off x="6409899" y="1475232"/>
          <a:ext cx="540008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3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3" y="185698"/>
            <a:ext cx="106822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Nota </a:t>
            </a:r>
            <a:r>
              <a:rPr lang="en-US" sz="2400" b="1" dirty="0" err="1" smtClean="0">
                <a:solidFill>
                  <a:srgbClr val="FFFFFF"/>
                </a:solidFill>
              </a:rPr>
              <a:t>Bene</a:t>
            </a:r>
            <a:r>
              <a:rPr lang="ru-RU" sz="2400" b="1" dirty="0" smtClean="0">
                <a:solidFill>
                  <a:srgbClr val="FFFFFF"/>
                </a:solidFill>
              </a:rPr>
              <a:t>  КАЧЕСТВО ОБРАЗОВАНИЯ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151386991"/>
              </p:ext>
            </p:extLst>
          </p:nvPr>
        </p:nvGraphicFramePr>
        <p:xfrm>
          <a:off x="541867" y="1387972"/>
          <a:ext cx="10905066" cy="396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араллелограмм 15"/>
          <p:cNvSpPr/>
          <p:nvPr/>
        </p:nvSpPr>
        <p:spPr>
          <a:xfrm>
            <a:off x="626533" y="5520267"/>
            <a:ext cx="3369733" cy="95673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2020 </a:t>
            </a:r>
            <a:r>
              <a:rPr lang="ru-RU" sz="2800" b="1" dirty="0" smtClean="0">
                <a:solidFill>
                  <a:srgbClr val="FFFFFF"/>
                </a:solidFill>
              </a:rPr>
              <a:t>год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38" name="Параллелограмм 37"/>
          <p:cNvSpPr/>
          <p:nvPr/>
        </p:nvSpPr>
        <p:spPr>
          <a:xfrm>
            <a:off x="3784599" y="5520266"/>
            <a:ext cx="7476067" cy="956733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Достижение высокого уровня качества высшего образования, удовлетворяющего потребности рынка труда, личности и соответствующего лучшим мировым практикам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01648" y="979512"/>
            <a:ext cx="307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Академическая политика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51933" y="1845738"/>
            <a:ext cx="4724400" cy="2226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АКАДЕМИЧЕСКАЯ СТРАТЕГИЯ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658" y="1036653"/>
            <a:ext cx="11478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количество образовательных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определяется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потребностей рынка.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1965" y="1908197"/>
            <a:ext cx="3931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/>
              <a:t>Ключевые факторы, определяющие </a:t>
            </a:r>
          </a:p>
          <a:p>
            <a:pPr algn="ctr" eaLnBrk="0" hangingPunct="0"/>
            <a:r>
              <a:rPr lang="ru-RU" sz="1400" b="1" i="1" dirty="0"/>
              <a:t>академический профиль университета 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766709611"/>
              </p:ext>
            </p:extLst>
          </p:nvPr>
        </p:nvGraphicFramePr>
        <p:xfrm>
          <a:off x="745066" y="2474222"/>
          <a:ext cx="4512733" cy="153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51933" y="4267200"/>
            <a:ext cx="4724400" cy="2226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73666" y="4427554"/>
            <a:ext cx="3931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/>
              <a:t>Факторы наибольшего воздействия:</a:t>
            </a: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666255510"/>
              </p:ext>
            </p:extLst>
          </p:nvPr>
        </p:nvGraphicFramePr>
        <p:xfrm>
          <a:off x="745066" y="4895684"/>
          <a:ext cx="4512733" cy="153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81204" y="1581406"/>
            <a:ext cx="468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Компонент </a:t>
            </a:r>
            <a:r>
              <a:rPr lang="ru-RU" b="1" dirty="0"/>
              <a:t>по выбору, </a:t>
            </a:r>
            <a:r>
              <a:rPr lang="ru-RU" b="1" dirty="0" smtClean="0"/>
              <a:t>согласно ГОСО </a:t>
            </a:r>
            <a:r>
              <a:rPr lang="ru-RU" b="1" dirty="0"/>
              <a:t>составляет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010702703"/>
              </p:ext>
            </p:extLst>
          </p:nvPr>
        </p:nvGraphicFramePr>
        <p:xfrm>
          <a:off x="5875867" y="2314436"/>
          <a:ext cx="5497388" cy="417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51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89814" y="321216"/>
            <a:ext cx="4886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АКАДЕМИЧЕСКАЯ ПОЛИТИКА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200" y="1413933"/>
            <a:ext cx="943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Ключевые принципы системы </a:t>
            </a:r>
            <a:r>
              <a:rPr lang="ru-RU" b="1" dirty="0"/>
              <a:t>внутреннего обеспечения качества </a:t>
            </a:r>
            <a:r>
              <a:rPr lang="ru-RU" b="1" dirty="0" smtClean="0"/>
              <a:t>образования</a:t>
            </a:r>
          </a:p>
          <a:p>
            <a:pPr algn="ctr"/>
            <a:r>
              <a:rPr lang="ru-RU" b="1" dirty="0" smtClean="0"/>
              <a:t>(в странах-участницах Болонского процесса) </a:t>
            </a:r>
            <a:endParaRPr lang="ru-RU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04793111"/>
              </p:ext>
            </p:extLst>
          </p:nvPr>
        </p:nvGraphicFramePr>
        <p:xfrm>
          <a:off x="1473200" y="2370098"/>
          <a:ext cx="9431506" cy="384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97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04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2121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КЛЮЧЕВЫЕ ЦЕННОСТИ АКАДЕМИЧЕСКОЙ ПОЛИТИКИ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21696121"/>
              </p:ext>
            </p:extLst>
          </p:nvPr>
        </p:nvGraphicFramePr>
        <p:xfrm>
          <a:off x="1380247" y="1295168"/>
          <a:ext cx="9431506" cy="526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Усть-Каменогорск, сентябрь,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EB66-6FC4-4672-9C88-8C0083597F6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7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8cbe7f5d57adcaacb558ef3f9f2012eed8e5"/>
</p:tagLst>
</file>

<file path=ppt/theme/theme1.xml><?xml version="1.0" encoding="utf-8"?>
<a:theme xmlns:a="http://schemas.openxmlformats.org/drawingml/2006/main" name="Тема Office">
  <a:themeElements>
    <a:clrScheme name="ПГУ">
      <a:dk1>
        <a:sysClr val="windowText" lastClr="000000"/>
      </a:dk1>
      <a:lt1>
        <a:sysClr val="window" lastClr="FFFFFF"/>
      </a:lt1>
      <a:dk2>
        <a:srgbClr val="063C64"/>
      </a:dk2>
      <a:lt2>
        <a:srgbClr val="B4DCFA"/>
      </a:lt2>
      <a:accent1>
        <a:srgbClr val="0B6EB9"/>
      </a:accent1>
      <a:accent2>
        <a:srgbClr val="00B0F0"/>
      </a:accent2>
      <a:accent3>
        <a:srgbClr val="86D63E"/>
      </a:accent3>
      <a:accent4>
        <a:srgbClr val="32C1C8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4502</TotalTime>
  <Words>1255</Words>
  <Application>Microsoft Office PowerPoint</Application>
  <PresentationFormat>Широкоэкранный</PresentationFormat>
  <Paragraphs>203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ТРЕНДЫ БОЛОНСКОГО ПРОЦЕССА В КАЗАХСТАНСКИХ ВУЗАХ: АДАПТАЦИЯ И РАЗВИТИЕ</dc:title>
  <dc:creator>Rakym</dc:creator>
  <cp:lastModifiedBy>Мед. Академия</cp:lastModifiedBy>
  <cp:revision>1082</cp:revision>
  <cp:lastPrinted>2016-10-30T08:54:29Z</cp:lastPrinted>
  <dcterms:created xsi:type="dcterms:W3CDTF">2014-02-03T08:45:30Z</dcterms:created>
  <dcterms:modified xsi:type="dcterms:W3CDTF">2018-12-11T03:22:40Z</dcterms:modified>
</cp:coreProperties>
</file>