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418" r:id="rId2"/>
    <p:sldId id="491" r:id="rId3"/>
    <p:sldId id="492" r:id="rId4"/>
    <p:sldId id="423" r:id="rId5"/>
    <p:sldId id="502" r:id="rId6"/>
    <p:sldId id="501" r:id="rId7"/>
    <p:sldId id="487" r:id="rId8"/>
    <p:sldId id="500" r:id="rId9"/>
    <p:sldId id="494" r:id="rId10"/>
    <p:sldId id="504" r:id="rId11"/>
    <p:sldId id="496" r:id="rId12"/>
    <p:sldId id="498" r:id="rId13"/>
    <p:sldId id="499" r:id="rId14"/>
    <p:sldId id="489" r:id="rId15"/>
    <p:sldId id="366" r:id="rId16"/>
    <p:sldId id="367" r:id="rId17"/>
    <p:sldId id="490" r:id="rId18"/>
    <p:sldId id="346" r:id="rId19"/>
  </p:sldIdLst>
  <p:sldSz cx="12192000" cy="6858000"/>
  <p:notesSz cx="6761163" cy="9942513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3B73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8251" autoAdjust="0"/>
  </p:normalViewPr>
  <p:slideViewPr>
    <p:cSldViewPr snapToGrid="0">
      <p:cViewPr varScale="1">
        <p:scale>
          <a:sx n="63" d="100"/>
          <a:sy n="63" d="100"/>
        </p:scale>
        <p:origin x="-114" y="-3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87370043706436E-2"/>
          <c:y val="7.4422720130306791E-2"/>
          <c:w val="0.94238368242580661"/>
          <c:h val="0.89884608569219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85</c:v>
                </c:pt>
                <c:pt idx="2">
                  <c:v>95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1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1.jpeg"/><Relationship Id="rId6" Type="http://schemas.openxmlformats.org/officeDocument/2006/relationships/image" Target="../media/image131.jpeg"/><Relationship Id="rId5" Type="http://schemas.openxmlformats.org/officeDocument/2006/relationships/image" Target="../media/image121.gif"/><Relationship Id="rId4" Type="http://schemas.openxmlformats.org/officeDocument/2006/relationships/image" Target="../media/image111.png"/><Relationship Id="rId9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8480F-D598-4A81-86B3-FAB32AD2A0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B12DF2-6341-46FF-8FB7-2040DB22F933}">
      <dgm:prSet/>
      <dgm:spPr/>
      <dgm:t>
        <a:bodyPr/>
        <a:lstStyle/>
        <a:p>
          <a:pPr algn="ctr" rtl="0"/>
          <a:r>
            <a:rPr lang="ru-RU" b="1" dirty="0" smtClean="0"/>
            <a:t>Понятие:</a:t>
          </a:r>
          <a:endParaRPr lang="ru-RU" b="1" dirty="0"/>
        </a:p>
      </dgm:t>
    </dgm:pt>
    <dgm:pt modelId="{2BD8151F-A5FE-4866-9EEF-8F8E3D89BFA9}" type="parTrans" cxnId="{697A20F5-C89C-4D65-B657-7C75C09E11BC}">
      <dgm:prSet/>
      <dgm:spPr/>
      <dgm:t>
        <a:bodyPr/>
        <a:lstStyle/>
        <a:p>
          <a:endParaRPr lang="ru-RU"/>
        </a:p>
      </dgm:t>
    </dgm:pt>
    <dgm:pt modelId="{A002C4D7-FF16-400E-AC31-8F13A6DAB78A}" type="sibTrans" cxnId="{697A20F5-C89C-4D65-B657-7C75C09E11BC}">
      <dgm:prSet/>
      <dgm:spPr/>
      <dgm:t>
        <a:bodyPr/>
        <a:lstStyle/>
        <a:p>
          <a:endParaRPr lang="ru-RU"/>
        </a:p>
      </dgm:t>
    </dgm:pt>
    <dgm:pt modelId="{943DC45F-DAA9-4507-ACAC-67E26DD72A31}">
      <dgm:prSet/>
      <dgm:spPr/>
      <dgm:t>
        <a:bodyPr/>
        <a:lstStyle/>
        <a:p>
          <a:pPr rtl="0"/>
          <a:r>
            <a:rPr lang="ru-RU" dirty="0" smtClean="0"/>
            <a:t>Академическая политика представляет собой систему мер, правил и процедур  по планированию и управлению образовательной деятельностью и эффективной организации учебного процесса, направленных на реализацию </a:t>
          </a:r>
          <a:r>
            <a:rPr lang="ru-RU" dirty="0" err="1" smtClean="0"/>
            <a:t>студентоориентированного</a:t>
          </a:r>
          <a:r>
            <a:rPr lang="ru-RU" dirty="0" smtClean="0"/>
            <a:t> обучения и повышение качества образования.</a:t>
          </a:r>
          <a:endParaRPr lang="ru-RU" dirty="0"/>
        </a:p>
      </dgm:t>
    </dgm:pt>
    <dgm:pt modelId="{C9677D26-6FED-4F51-99E1-C153A1A1DE3D}" type="parTrans" cxnId="{D3F270AB-B903-42A5-B652-60B554A14D87}">
      <dgm:prSet/>
      <dgm:spPr/>
      <dgm:t>
        <a:bodyPr/>
        <a:lstStyle/>
        <a:p>
          <a:endParaRPr lang="ru-RU"/>
        </a:p>
      </dgm:t>
    </dgm:pt>
    <dgm:pt modelId="{4F607C49-B91C-4B3A-B948-4892B7646C2C}" type="sibTrans" cxnId="{D3F270AB-B903-42A5-B652-60B554A14D87}">
      <dgm:prSet/>
      <dgm:spPr/>
      <dgm:t>
        <a:bodyPr/>
        <a:lstStyle/>
        <a:p>
          <a:endParaRPr lang="ru-RU"/>
        </a:p>
      </dgm:t>
    </dgm:pt>
    <dgm:pt modelId="{FD5747B0-3BED-4C1F-9428-70FD21FF4C44}" type="pres">
      <dgm:prSet presAssocID="{CE38480F-D598-4A81-86B3-FAB32AD2A0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70A77-02D6-4E2D-9725-74CE48C0309B}" type="pres">
      <dgm:prSet presAssocID="{2AB12DF2-6341-46FF-8FB7-2040DB22F933}" presName="parentLin" presStyleCnt="0"/>
      <dgm:spPr/>
    </dgm:pt>
    <dgm:pt modelId="{811A412A-BE27-4298-8727-97566F790038}" type="pres">
      <dgm:prSet presAssocID="{2AB12DF2-6341-46FF-8FB7-2040DB22F93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600CE73-0A9E-4A68-84D1-CD02E1E4737F}" type="pres">
      <dgm:prSet presAssocID="{2AB12DF2-6341-46FF-8FB7-2040DB22F933}" presName="parentText" presStyleLbl="node1" presStyleIdx="0" presStyleCnt="1" custScaleX="134752" custLinFactNeighborX="-55423" custLinFactNeighborY="-27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4D443-34FB-4B8A-A530-5EF343CF6F22}" type="pres">
      <dgm:prSet presAssocID="{2AB12DF2-6341-46FF-8FB7-2040DB22F933}" presName="negativeSpace" presStyleCnt="0"/>
      <dgm:spPr/>
    </dgm:pt>
    <dgm:pt modelId="{4A36C0BF-AE45-4644-91EB-A24E1A1CF742}" type="pres">
      <dgm:prSet presAssocID="{2AB12DF2-6341-46FF-8FB7-2040DB22F93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44BBC-C83C-4543-B0D1-E66B66BFE4AF}" type="presOf" srcId="{CE38480F-D598-4A81-86B3-FAB32AD2A0E5}" destId="{FD5747B0-3BED-4C1F-9428-70FD21FF4C44}" srcOrd="0" destOrd="0" presId="urn:microsoft.com/office/officeart/2005/8/layout/list1"/>
    <dgm:cxn modelId="{0015F9AC-F494-40FD-B446-746AB232AB6E}" type="presOf" srcId="{2AB12DF2-6341-46FF-8FB7-2040DB22F933}" destId="{F600CE73-0A9E-4A68-84D1-CD02E1E4737F}" srcOrd="1" destOrd="0" presId="urn:microsoft.com/office/officeart/2005/8/layout/list1"/>
    <dgm:cxn modelId="{97A67C17-9CA4-48F7-85C9-0A3019F77E76}" type="presOf" srcId="{943DC45F-DAA9-4507-ACAC-67E26DD72A31}" destId="{4A36C0BF-AE45-4644-91EB-A24E1A1CF742}" srcOrd="0" destOrd="0" presId="urn:microsoft.com/office/officeart/2005/8/layout/list1"/>
    <dgm:cxn modelId="{D3F270AB-B903-42A5-B652-60B554A14D87}" srcId="{2AB12DF2-6341-46FF-8FB7-2040DB22F933}" destId="{943DC45F-DAA9-4507-ACAC-67E26DD72A31}" srcOrd="0" destOrd="0" parTransId="{C9677D26-6FED-4F51-99E1-C153A1A1DE3D}" sibTransId="{4F607C49-B91C-4B3A-B948-4892B7646C2C}"/>
    <dgm:cxn modelId="{697A20F5-C89C-4D65-B657-7C75C09E11BC}" srcId="{CE38480F-D598-4A81-86B3-FAB32AD2A0E5}" destId="{2AB12DF2-6341-46FF-8FB7-2040DB22F933}" srcOrd="0" destOrd="0" parTransId="{2BD8151F-A5FE-4866-9EEF-8F8E3D89BFA9}" sibTransId="{A002C4D7-FF16-400E-AC31-8F13A6DAB78A}"/>
    <dgm:cxn modelId="{5E5B190F-7875-43A9-9643-4543CD395356}" type="presOf" srcId="{2AB12DF2-6341-46FF-8FB7-2040DB22F933}" destId="{811A412A-BE27-4298-8727-97566F790038}" srcOrd="0" destOrd="0" presId="urn:microsoft.com/office/officeart/2005/8/layout/list1"/>
    <dgm:cxn modelId="{6F2F8352-2181-4199-B681-E8CF4157A640}" type="presParOf" srcId="{FD5747B0-3BED-4C1F-9428-70FD21FF4C44}" destId="{78170A77-02D6-4E2D-9725-74CE48C0309B}" srcOrd="0" destOrd="0" presId="urn:microsoft.com/office/officeart/2005/8/layout/list1"/>
    <dgm:cxn modelId="{2220B51F-23D7-4772-A8E6-EF703E3CB230}" type="presParOf" srcId="{78170A77-02D6-4E2D-9725-74CE48C0309B}" destId="{811A412A-BE27-4298-8727-97566F790038}" srcOrd="0" destOrd="0" presId="urn:microsoft.com/office/officeart/2005/8/layout/list1"/>
    <dgm:cxn modelId="{5B2CBC04-E8FD-4317-AAAD-E3D40679106C}" type="presParOf" srcId="{78170A77-02D6-4E2D-9725-74CE48C0309B}" destId="{F600CE73-0A9E-4A68-84D1-CD02E1E4737F}" srcOrd="1" destOrd="0" presId="urn:microsoft.com/office/officeart/2005/8/layout/list1"/>
    <dgm:cxn modelId="{672F3FFA-0CEE-4759-9860-23BF599F65AD}" type="presParOf" srcId="{FD5747B0-3BED-4C1F-9428-70FD21FF4C44}" destId="{3D84D443-34FB-4B8A-A530-5EF343CF6F22}" srcOrd="1" destOrd="0" presId="urn:microsoft.com/office/officeart/2005/8/layout/list1"/>
    <dgm:cxn modelId="{CFE1573A-5342-4EC8-9FEB-A86A0037B6C8}" type="presParOf" srcId="{FD5747B0-3BED-4C1F-9428-70FD21FF4C44}" destId="{4A36C0BF-AE45-4644-91EB-A24E1A1CF74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F5BD4F-D985-453A-8BC6-B6CB63FF2F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DF876E-19F8-4751-9CAF-64BC06979906}">
      <dgm:prSet/>
      <dgm:spPr/>
      <dgm:t>
        <a:bodyPr/>
        <a:lstStyle/>
        <a:p>
          <a:pPr rtl="0"/>
          <a:r>
            <a:rPr lang="ru-RU" dirty="0" smtClean="0"/>
            <a:t>1. Политика в области обеспечения качества</a:t>
          </a:r>
          <a:endParaRPr lang="ru-RU" dirty="0"/>
        </a:p>
      </dgm:t>
    </dgm:pt>
    <dgm:pt modelId="{8D995CD9-C600-4053-A182-7D30198B9421}" type="parTrans" cxnId="{D5F73C70-0478-4A7B-8DF1-9141D5BAECAB}">
      <dgm:prSet/>
      <dgm:spPr/>
      <dgm:t>
        <a:bodyPr/>
        <a:lstStyle/>
        <a:p>
          <a:endParaRPr lang="ru-RU"/>
        </a:p>
      </dgm:t>
    </dgm:pt>
    <dgm:pt modelId="{D9BAC78A-04AA-4F75-AAEA-1D475F209E8F}" type="sibTrans" cxnId="{D5F73C70-0478-4A7B-8DF1-9141D5BAECAB}">
      <dgm:prSet/>
      <dgm:spPr/>
      <dgm:t>
        <a:bodyPr/>
        <a:lstStyle/>
        <a:p>
          <a:endParaRPr lang="ru-RU"/>
        </a:p>
      </dgm:t>
    </dgm:pt>
    <dgm:pt modelId="{3ED8B8E0-8B82-4363-867E-4678678FD67D}">
      <dgm:prSet/>
      <dgm:spPr/>
      <dgm:t>
        <a:bodyPr/>
        <a:lstStyle/>
        <a:p>
          <a:pPr rtl="0"/>
          <a:r>
            <a:rPr lang="ru-RU" dirty="0" smtClean="0"/>
            <a:t>2. </a:t>
          </a:r>
          <a:r>
            <a:rPr lang="ru-RU" dirty="0" smtClean="0"/>
            <a:t>Разработка и </a:t>
          </a:r>
          <a:r>
            <a:rPr lang="ru-RU" dirty="0" smtClean="0"/>
            <a:t>утверждение </a:t>
          </a:r>
          <a:r>
            <a:rPr lang="ru-RU" dirty="0" smtClean="0"/>
            <a:t>образовательных программ</a:t>
          </a:r>
          <a:endParaRPr lang="ru-RU" dirty="0"/>
        </a:p>
      </dgm:t>
    </dgm:pt>
    <dgm:pt modelId="{D6EE61BD-169F-4F23-ADD3-F66B90F7957F}" type="parTrans" cxnId="{453113B7-BEE1-4ADB-B0AA-BDD9C3BCEA36}">
      <dgm:prSet/>
      <dgm:spPr/>
      <dgm:t>
        <a:bodyPr/>
        <a:lstStyle/>
        <a:p>
          <a:endParaRPr lang="ru-RU"/>
        </a:p>
      </dgm:t>
    </dgm:pt>
    <dgm:pt modelId="{A4511839-CB4B-438B-943E-7CB9CA38E9BB}" type="sibTrans" cxnId="{453113B7-BEE1-4ADB-B0AA-BDD9C3BCEA36}">
      <dgm:prSet/>
      <dgm:spPr/>
      <dgm:t>
        <a:bodyPr/>
        <a:lstStyle/>
        <a:p>
          <a:endParaRPr lang="ru-RU"/>
        </a:p>
      </dgm:t>
    </dgm:pt>
    <dgm:pt modelId="{E8961095-30BD-4A6A-A9B9-0DC578E0343F}">
      <dgm:prSet/>
      <dgm:spPr/>
      <dgm:t>
        <a:bodyPr/>
        <a:lstStyle/>
        <a:p>
          <a:pPr rtl="0"/>
          <a:r>
            <a:rPr lang="ru-RU" dirty="0" smtClean="0"/>
            <a:t>3. </a:t>
          </a:r>
          <a:r>
            <a:rPr lang="ru-RU" dirty="0" err="1" smtClean="0"/>
            <a:t>Студентоориентированное</a:t>
          </a:r>
          <a:r>
            <a:rPr lang="ru-RU" dirty="0" smtClean="0"/>
            <a:t> </a:t>
          </a:r>
          <a:r>
            <a:rPr lang="ru-RU" dirty="0" smtClean="0"/>
            <a:t>обучение, преподавание и оценка</a:t>
          </a:r>
          <a:endParaRPr lang="ru-RU" dirty="0"/>
        </a:p>
      </dgm:t>
    </dgm:pt>
    <dgm:pt modelId="{D669B001-487B-4251-801A-DB118717768B}" type="parTrans" cxnId="{F2243197-8954-4767-A132-77786623B2B6}">
      <dgm:prSet/>
      <dgm:spPr/>
      <dgm:t>
        <a:bodyPr/>
        <a:lstStyle/>
        <a:p>
          <a:endParaRPr lang="ru-RU"/>
        </a:p>
      </dgm:t>
    </dgm:pt>
    <dgm:pt modelId="{F15D9427-0777-44FE-A8CA-179E624C2298}" type="sibTrans" cxnId="{F2243197-8954-4767-A132-77786623B2B6}">
      <dgm:prSet/>
      <dgm:spPr/>
      <dgm:t>
        <a:bodyPr/>
        <a:lstStyle/>
        <a:p>
          <a:endParaRPr lang="ru-RU"/>
        </a:p>
      </dgm:t>
    </dgm:pt>
    <dgm:pt modelId="{81AB4C31-2EF2-4115-85F6-8020D91BB310}">
      <dgm:prSet/>
      <dgm:spPr/>
      <dgm:t>
        <a:bodyPr/>
        <a:lstStyle/>
        <a:p>
          <a:pPr rtl="0"/>
          <a:r>
            <a:rPr lang="ru-RU" dirty="0" smtClean="0"/>
            <a:t>4. Прием студентов, прогрессирование, признание и </a:t>
          </a:r>
          <a:r>
            <a:rPr lang="ru-RU" dirty="0" smtClean="0"/>
            <a:t>сертификация</a:t>
          </a:r>
          <a:endParaRPr lang="ru-RU" dirty="0"/>
        </a:p>
      </dgm:t>
    </dgm:pt>
    <dgm:pt modelId="{A3AF5998-D312-4224-B7C8-A69DCA061EF4}" type="parTrans" cxnId="{86DAB1C2-72BC-4415-85C4-3D6E5DFCEB29}">
      <dgm:prSet/>
      <dgm:spPr/>
      <dgm:t>
        <a:bodyPr/>
        <a:lstStyle/>
        <a:p>
          <a:endParaRPr lang="ru-RU"/>
        </a:p>
      </dgm:t>
    </dgm:pt>
    <dgm:pt modelId="{8F6A5EB3-AF85-4C13-8855-8B060734993C}" type="sibTrans" cxnId="{86DAB1C2-72BC-4415-85C4-3D6E5DFCEB29}">
      <dgm:prSet/>
      <dgm:spPr/>
      <dgm:t>
        <a:bodyPr/>
        <a:lstStyle/>
        <a:p>
          <a:endParaRPr lang="ru-RU"/>
        </a:p>
      </dgm:t>
    </dgm:pt>
    <dgm:pt modelId="{BDB7EE06-CD65-4288-8C7E-17F146727805}">
      <dgm:prSet/>
      <dgm:spPr/>
      <dgm:t>
        <a:bodyPr/>
        <a:lstStyle/>
        <a:p>
          <a:pPr rtl="0"/>
          <a:r>
            <a:rPr lang="ru-RU" dirty="0" smtClean="0"/>
            <a:t>5. Профессорско-преподавательский состав учебных заведений</a:t>
          </a:r>
          <a:endParaRPr lang="ru-RU" dirty="0"/>
        </a:p>
      </dgm:t>
    </dgm:pt>
    <dgm:pt modelId="{D4E384B6-5550-45B9-A21B-F6BADF1492D1}" type="parTrans" cxnId="{E048C3E6-AA39-477F-81BE-E7C9DBCEF50B}">
      <dgm:prSet/>
      <dgm:spPr/>
      <dgm:t>
        <a:bodyPr/>
        <a:lstStyle/>
        <a:p>
          <a:endParaRPr lang="ru-RU"/>
        </a:p>
      </dgm:t>
    </dgm:pt>
    <dgm:pt modelId="{4A67AC28-E38D-4126-B5FA-E0B25EB1BCF0}" type="sibTrans" cxnId="{E048C3E6-AA39-477F-81BE-E7C9DBCEF50B}">
      <dgm:prSet/>
      <dgm:spPr/>
      <dgm:t>
        <a:bodyPr/>
        <a:lstStyle/>
        <a:p>
          <a:endParaRPr lang="ru-RU"/>
        </a:p>
      </dgm:t>
    </dgm:pt>
    <dgm:pt modelId="{9794D040-5177-496B-8D7D-CE445FEA9CE4}">
      <dgm:prSet/>
      <dgm:spPr/>
      <dgm:t>
        <a:bodyPr/>
        <a:lstStyle/>
        <a:p>
          <a:pPr rtl="0"/>
          <a:r>
            <a:rPr lang="ru-RU" dirty="0" smtClean="0"/>
            <a:t>6. Учебные </a:t>
          </a:r>
          <a:r>
            <a:rPr lang="ru-RU" dirty="0" smtClean="0"/>
            <a:t>ресурсы </a:t>
          </a:r>
          <a:r>
            <a:rPr lang="ru-RU" dirty="0" smtClean="0"/>
            <a:t>и поддержка студентов</a:t>
          </a:r>
          <a:endParaRPr lang="ru-RU" dirty="0"/>
        </a:p>
      </dgm:t>
    </dgm:pt>
    <dgm:pt modelId="{44B53D54-34AE-4811-99A8-D23687207F50}" type="parTrans" cxnId="{B0CFFFAD-A63A-4421-9E4F-47EED5C0A5A1}">
      <dgm:prSet/>
      <dgm:spPr/>
      <dgm:t>
        <a:bodyPr/>
        <a:lstStyle/>
        <a:p>
          <a:endParaRPr lang="ru-RU"/>
        </a:p>
      </dgm:t>
    </dgm:pt>
    <dgm:pt modelId="{A0D4CF9A-3384-435F-B49E-D6AEF77B5099}" type="sibTrans" cxnId="{B0CFFFAD-A63A-4421-9E4F-47EED5C0A5A1}">
      <dgm:prSet/>
      <dgm:spPr/>
      <dgm:t>
        <a:bodyPr/>
        <a:lstStyle/>
        <a:p>
          <a:endParaRPr lang="ru-RU"/>
        </a:p>
      </dgm:t>
    </dgm:pt>
    <dgm:pt modelId="{8EDEAAE0-8381-4D2F-A3F8-3BBB8807D28F}">
      <dgm:prSet/>
      <dgm:spPr/>
      <dgm:t>
        <a:bodyPr/>
        <a:lstStyle/>
        <a:p>
          <a:pPr rtl="0"/>
          <a:r>
            <a:rPr lang="ru-RU" dirty="0" smtClean="0"/>
            <a:t>7. Управление информацией</a:t>
          </a:r>
          <a:endParaRPr lang="ru-RU" dirty="0"/>
        </a:p>
      </dgm:t>
    </dgm:pt>
    <dgm:pt modelId="{BD14BC28-DE3F-46E3-A153-9FFF730C5031}" type="parTrans" cxnId="{AE1BFC22-EEB7-44BE-BFD7-4B48939722BD}">
      <dgm:prSet/>
      <dgm:spPr/>
      <dgm:t>
        <a:bodyPr/>
        <a:lstStyle/>
        <a:p>
          <a:endParaRPr lang="ru-RU"/>
        </a:p>
      </dgm:t>
    </dgm:pt>
    <dgm:pt modelId="{DE714CE8-7679-4F4A-8ECC-78C88052008D}" type="sibTrans" cxnId="{AE1BFC22-EEB7-44BE-BFD7-4B48939722BD}">
      <dgm:prSet/>
      <dgm:spPr/>
      <dgm:t>
        <a:bodyPr/>
        <a:lstStyle/>
        <a:p>
          <a:endParaRPr lang="ru-RU"/>
        </a:p>
      </dgm:t>
    </dgm:pt>
    <dgm:pt modelId="{AB004674-1514-4930-8094-F31DAEC3A828}">
      <dgm:prSet/>
      <dgm:spPr/>
      <dgm:t>
        <a:bodyPr/>
        <a:lstStyle/>
        <a:p>
          <a:pPr rtl="0"/>
          <a:r>
            <a:rPr lang="ru-RU" dirty="0" smtClean="0"/>
            <a:t>8. Общественная информация</a:t>
          </a:r>
          <a:endParaRPr lang="ru-RU" dirty="0"/>
        </a:p>
      </dgm:t>
    </dgm:pt>
    <dgm:pt modelId="{B7B187CE-243F-4F0B-BA90-C955D03421DB}" type="parTrans" cxnId="{D2653D7C-0B68-40AF-AC46-D5C225B167F5}">
      <dgm:prSet/>
      <dgm:spPr/>
      <dgm:t>
        <a:bodyPr/>
        <a:lstStyle/>
        <a:p>
          <a:endParaRPr lang="ru-RU"/>
        </a:p>
      </dgm:t>
    </dgm:pt>
    <dgm:pt modelId="{0220463F-61F3-44D5-92B7-3F8E77F6589D}" type="sibTrans" cxnId="{D2653D7C-0B68-40AF-AC46-D5C225B167F5}">
      <dgm:prSet/>
      <dgm:spPr/>
      <dgm:t>
        <a:bodyPr/>
        <a:lstStyle/>
        <a:p>
          <a:endParaRPr lang="ru-RU"/>
        </a:p>
      </dgm:t>
    </dgm:pt>
    <dgm:pt modelId="{3EB0ED5A-19B7-4D8C-8A60-74D86F90F5C5}">
      <dgm:prSet/>
      <dgm:spPr/>
      <dgm:t>
        <a:bodyPr/>
        <a:lstStyle/>
        <a:p>
          <a:pPr rtl="0"/>
          <a:r>
            <a:rPr lang="ru-RU" dirty="0" smtClean="0"/>
            <a:t>9. </a:t>
          </a:r>
          <a:r>
            <a:rPr lang="ru-RU" dirty="0" smtClean="0"/>
            <a:t> Непрерывный мониторинг и </a:t>
          </a:r>
          <a:r>
            <a:rPr lang="ru-RU" smtClean="0"/>
            <a:t>периодическая оценка программ</a:t>
          </a:r>
          <a:endParaRPr lang="ru-RU" dirty="0"/>
        </a:p>
      </dgm:t>
    </dgm:pt>
    <dgm:pt modelId="{65429E5E-EA94-4B27-B8C8-E71142E37653}" type="parTrans" cxnId="{FF80AC27-132C-472E-86D4-4EE78F6402AF}">
      <dgm:prSet/>
      <dgm:spPr/>
      <dgm:t>
        <a:bodyPr/>
        <a:lstStyle/>
        <a:p>
          <a:endParaRPr lang="ru-RU"/>
        </a:p>
      </dgm:t>
    </dgm:pt>
    <dgm:pt modelId="{EE26CD26-7843-4276-BD69-62B5FDC90389}" type="sibTrans" cxnId="{FF80AC27-132C-472E-86D4-4EE78F6402AF}">
      <dgm:prSet/>
      <dgm:spPr/>
      <dgm:t>
        <a:bodyPr/>
        <a:lstStyle/>
        <a:p>
          <a:endParaRPr lang="ru-RU"/>
        </a:p>
      </dgm:t>
    </dgm:pt>
    <dgm:pt modelId="{DAD6F410-DDA1-4A2F-8757-FA3ECEDA18D2}">
      <dgm:prSet/>
      <dgm:spPr/>
      <dgm:t>
        <a:bodyPr/>
        <a:lstStyle/>
        <a:p>
          <a:pPr rtl="0"/>
          <a:r>
            <a:rPr lang="ru-RU" dirty="0" smtClean="0"/>
            <a:t>10. Периодическое внешнее обеспечение качества</a:t>
          </a:r>
          <a:endParaRPr lang="ru-RU" dirty="0"/>
        </a:p>
      </dgm:t>
    </dgm:pt>
    <dgm:pt modelId="{E9C66CD3-2E56-42EE-8BAF-F43120317581}" type="parTrans" cxnId="{408F9613-AB07-47A8-8787-1E7F33F59F1E}">
      <dgm:prSet/>
      <dgm:spPr/>
      <dgm:t>
        <a:bodyPr/>
        <a:lstStyle/>
        <a:p>
          <a:endParaRPr lang="ru-RU"/>
        </a:p>
      </dgm:t>
    </dgm:pt>
    <dgm:pt modelId="{8DD17C36-8ED0-4719-9C4A-9228E12A1920}" type="sibTrans" cxnId="{408F9613-AB07-47A8-8787-1E7F33F59F1E}">
      <dgm:prSet/>
      <dgm:spPr/>
      <dgm:t>
        <a:bodyPr/>
        <a:lstStyle/>
        <a:p>
          <a:endParaRPr lang="ru-RU"/>
        </a:p>
      </dgm:t>
    </dgm:pt>
    <dgm:pt modelId="{0EA0C7BF-BA58-4C46-AAB5-9ACBF90DC857}" type="pres">
      <dgm:prSet presAssocID="{18F5BD4F-D985-453A-8BC6-B6CB63FF2F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8D1756B-2117-4D48-BF84-45367BB003E5}" type="pres">
      <dgm:prSet presAssocID="{B9DF876E-19F8-4751-9CAF-64BC06979906}" presName="thickLine" presStyleLbl="alignNode1" presStyleIdx="0" presStyleCnt="10"/>
      <dgm:spPr/>
    </dgm:pt>
    <dgm:pt modelId="{78AFE1DF-1FDA-4A3D-A7D7-008DC893ECEC}" type="pres">
      <dgm:prSet presAssocID="{B9DF876E-19F8-4751-9CAF-64BC06979906}" presName="horz1" presStyleCnt="0"/>
      <dgm:spPr/>
    </dgm:pt>
    <dgm:pt modelId="{4F17F810-74C5-4EEE-9F69-FE5223FB500C}" type="pres">
      <dgm:prSet presAssocID="{B9DF876E-19F8-4751-9CAF-64BC06979906}" presName="tx1" presStyleLbl="revTx" presStyleIdx="0" presStyleCnt="10"/>
      <dgm:spPr/>
      <dgm:t>
        <a:bodyPr/>
        <a:lstStyle/>
        <a:p>
          <a:endParaRPr lang="ru-RU"/>
        </a:p>
      </dgm:t>
    </dgm:pt>
    <dgm:pt modelId="{7B4C9158-4EAB-4F3C-803F-6BCAFCDEE7EC}" type="pres">
      <dgm:prSet presAssocID="{B9DF876E-19F8-4751-9CAF-64BC06979906}" presName="vert1" presStyleCnt="0"/>
      <dgm:spPr/>
    </dgm:pt>
    <dgm:pt modelId="{12811941-A77C-4F9C-A538-BF3BB42853CF}" type="pres">
      <dgm:prSet presAssocID="{3ED8B8E0-8B82-4363-867E-4678678FD67D}" presName="thickLine" presStyleLbl="alignNode1" presStyleIdx="1" presStyleCnt="10"/>
      <dgm:spPr/>
    </dgm:pt>
    <dgm:pt modelId="{BCF588B8-A4DC-4D5B-9F03-F47E0F1780AB}" type="pres">
      <dgm:prSet presAssocID="{3ED8B8E0-8B82-4363-867E-4678678FD67D}" presName="horz1" presStyleCnt="0"/>
      <dgm:spPr/>
    </dgm:pt>
    <dgm:pt modelId="{6D3BABE5-7C90-4008-85F2-FF744450074E}" type="pres">
      <dgm:prSet presAssocID="{3ED8B8E0-8B82-4363-867E-4678678FD67D}" presName="tx1" presStyleLbl="revTx" presStyleIdx="1" presStyleCnt="10"/>
      <dgm:spPr/>
      <dgm:t>
        <a:bodyPr/>
        <a:lstStyle/>
        <a:p>
          <a:endParaRPr lang="ru-RU"/>
        </a:p>
      </dgm:t>
    </dgm:pt>
    <dgm:pt modelId="{0BBC3E06-1EC1-44F7-84E7-4D179D96427A}" type="pres">
      <dgm:prSet presAssocID="{3ED8B8E0-8B82-4363-867E-4678678FD67D}" presName="vert1" presStyleCnt="0"/>
      <dgm:spPr/>
    </dgm:pt>
    <dgm:pt modelId="{82E2F5C3-FC1D-43FC-B0F8-0D28E4604507}" type="pres">
      <dgm:prSet presAssocID="{E8961095-30BD-4A6A-A9B9-0DC578E0343F}" presName="thickLine" presStyleLbl="alignNode1" presStyleIdx="2" presStyleCnt="10"/>
      <dgm:spPr/>
    </dgm:pt>
    <dgm:pt modelId="{1F60A742-D730-43A5-BE0A-112116D178F7}" type="pres">
      <dgm:prSet presAssocID="{E8961095-30BD-4A6A-A9B9-0DC578E0343F}" presName="horz1" presStyleCnt="0"/>
      <dgm:spPr/>
    </dgm:pt>
    <dgm:pt modelId="{AB804A44-F95A-4497-A792-46ABCEFC2E63}" type="pres">
      <dgm:prSet presAssocID="{E8961095-30BD-4A6A-A9B9-0DC578E0343F}" presName="tx1" presStyleLbl="revTx" presStyleIdx="2" presStyleCnt="10"/>
      <dgm:spPr/>
      <dgm:t>
        <a:bodyPr/>
        <a:lstStyle/>
        <a:p>
          <a:endParaRPr lang="ru-RU"/>
        </a:p>
      </dgm:t>
    </dgm:pt>
    <dgm:pt modelId="{FDFFF9D4-E188-4C5E-A62A-3B32FC60351B}" type="pres">
      <dgm:prSet presAssocID="{E8961095-30BD-4A6A-A9B9-0DC578E0343F}" presName="vert1" presStyleCnt="0"/>
      <dgm:spPr/>
    </dgm:pt>
    <dgm:pt modelId="{2E866194-B539-4EDC-AB45-5ADA74B22199}" type="pres">
      <dgm:prSet presAssocID="{81AB4C31-2EF2-4115-85F6-8020D91BB310}" presName="thickLine" presStyleLbl="alignNode1" presStyleIdx="3" presStyleCnt="10"/>
      <dgm:spPr/>
    </dgm:pt>
    <dgm:pt modelId="{ED628687-04C6-4867-8C40-50B03297F56D}" type="pres">
      <dgm:prSet presAssocID="{81AB4C31-2EF2-4115-85F6-8020D91BB310}" presName="horz1" presStyleCnt="0"/>
      <dgm:spPr/>
    </dgm:pt>
    <dgm:pt modelId="{E19FE345-48AF-42AA-AA9C-6AD03839F757}" type="pres">
      <dgm:prSet presAssocID="{81AB4C31-2EF2-4115-85F6-8020D91BB310}" presName="tx1" presStyleLbl="revTx" presStyleIdx="3" presStyleCnt="10"/>
      <dgm:spPr/>
      <dgm:t>
        <a:bodyPr/>
        <a:lstStyle/>
        <a:p>
          <a:endParaRPr lang="ru-RU"/>
        </a:p>
      </dgm:t>
    </dgm:pt>
    <dgm:pt modelId="{48AC66FE-98A0-42F2-938C-2761C8E6BFDF}" type="pres">
      <dgm:prSet presAssocID="{81AB4C31-2EF2-4115-85F6-8020D91BB310}" presName="vert1" presStyleCnt="0"/>
      <dgm:spPr/>
    </dgm:pt>
    <dgm:pt modelId="{564D3530-59F5-4324-A5EB-3FDB019E4E55}" type="pres">
      <dgm:prSet presAssocID="{BDB7EE06-CD65-4288-8C7E-17F146727805}" presName="thickLine" presStyleLbl="alignNode1" presStyleIdx="4" presStyleCnt="10"/>
      <dgm:spPr/>
    </dgm:pt>
    <dgm:pt modelId="{19B9CE1E-6E7F-431D-ABE4-E4A28425A827}" type="pres">
      <dgm:prSet presAssocID="{BDB7EE06-CD65-4288-8C7E-17F146727805}" presName="horz1" presStyleCnt="0"/>
      <dgm:spPr/>
    </dgm:pt>
    <dgm:pt modelId="{D3C0D63B-18FB-4D16-8563-9CB45B2970BF}" type="pres">
      <dgm:prSet presAssocID="{BDB7EE06-CD65-4288-8C7E-17F146727805}" presName="tx1" presStyleLbl="revTx" presStyleIdx="4" presStyleCnt="10"/>
      <dgm:spPr/>
      <dgm:t>
        <a:bodyPr/>
        <a:lstStyle/>
        <a:p>
          <a:endParaRPr lang="ru-RU"/>
        </a:p>
      </dgm:t>
    </dgm:pt>
    <dgm:pt modelId="{8ED8F0AA-F147-4F14-86CB-0242AD8674E1}" type="pres">
      <dgm:prSet presAssocID="{BDB7EE06-CD65-4288-8C7E-17F146727805}" presName="vert1" presStyleCnt="0"/>
      <dgm:spPr/>
    </dgm:pt>
    <dgm:pt modelId="{1D7DB7C1-489B-4696-BA68-AF1BBDF01110}" type="pres">
      <dgm:prSet presAssocID="{9794D040-5177-496B-8D7D-CE445FEA9CE4}" presName="thickLine" presStyleLbl="alignNode1" presStyleIdx="5" presStyleCnt="10"/>
      <dgm:spPr/>
    </dgm:pt>
    <dgm:pt modelId="{A61F6525-FD73-49DF-831D-E4D41FB7E58C}" type="pres">
      <dgm:prSet presAssocID="{9794D040-5177-496B-8D7D-CE445FEA9CE4}" presName="horz1" presStyleCnt="0"/>
      <dgm:spPr/>
    </dgm:pt>
    <dgm:pt modelId="{0D44D6B3-1FFB-4E20-B739-E747B8DD2110}" type="pres">
      <dgm:prSet presAssocID="{9794D040-5177-496B-8D7D-CE445FEA9CE4}" presName="tx1" presStyleLbl="revTx" presStyleIdx="5" presStyleCnt="10"/>
      <dgm:spPr/>
      <dgm:t>
        <a:bodyPr/>
        <a:lstStyle/>
        <a:p>
          <a:endParaRPr lang="ru-RU"/>
        </a:p>
      </dgm:t>
    </dgm:pt>
    <dgm:pt modelId="{D2A7F28C-E208-421C-ABFD-BF590980D6D5}" type="pres">
      <dgm:prSet presAssocID="{9794D040-5177-496B-8D7D-CE445FEA9CE4}" presName="vert1" presStyleCnt="0"/>
      <dgm:spPr/>
    </dgm:pt>
    <dgm:pt modelId="{28FBD6FB-C54E-431A-8049-34926D1DCC07}" type="pres">
      <dgm:prSet presAssocID="{8EDEAAE0-8381-4D2F-A3F8-3BBB8807D28F}" presName="thickLine" presStyleLbl="alignNode1" presStyleIdx="6" presStyleCnt="10"/>
      <dgm:spPr/>
    </dgm:pt>
    <dgm:pt modelId="{5360CB2C-E7B0-4A0D-9C2F-98DB3FF685C1}" type="pres">
      <dgm:prSet presAssocID="{8EDEAAE0-8381-4D2F-A3F8-3BBB8807D28F}" presName="horz1" presStyleCnt="0"/>
      <dgm:spPr/>
    </dgm:pt>
    <dgm:pt modelId="{363707DA-99C1-4332-BFA0-620CF82198AB}" type="pres">
      <dgm:prSet presAssocID="{8EDEAAE0-8381-4D2F-A3F8-3BBB8807D28F}" presName="tx1" presStyleLbl="revTx" presStyleIdx="6" presStyleCnt="10"/>
      <dgm:spPr/>
      <dgm:t>
        <a:bodyPr/>
        <a:lstStyle/>
        <a:p>
          <a:endParaRPr lang="ru-RU"/>
        </a:p>
      </dgm:t>
    </dgm:pt>
    <dgm:pt modelId="{3FA6CB3F-1E24-4033-B700-96865068911A}" type="pres">
      <dgm:prSet presAssocID="{8EDEAAE0-8381-4D2F-A3F8-3BBB8807D28F}" presName="vert1" presStyleCnt="0"/>
      <dgm:spPr/>
    </dgm:pt>
    <dgm:pt modelId="{D41B4D2D-3DB1-4533-99F4-4E76F136EFBC}" type="pres">
      <dgm:prSet presAssocID="{AB004674-1514-4930-8094-F31DAEC3A828}" presName="thickLine" presStyleLbl="alignNode1" presStyleIdx="7" presStyleCnt="10"/>
      <dgm:spPr/>
    </dgm:pt>
    <dgm:pt modelId="{9DFE5AD2-CCF6-4F0A-BE1B-434529746A27}" type="pres">
      <dgm:prSet presAssocID="{AB004674-1514-4930-8094-F31DAEC3A828}" presName="horz1" presStyleCnt="0"/>
      <dgm:spPr/>
    </dgm:pt>
    <dgm:pt modelId="{09BB8653-B539-41EF-ACF5-6584C3C98443}" type="pres">
      <dgm:prSet presAssocID="{AB004674-1514-4930-8094-F31DAEC3A828}" presName="tx1" presStyleLbl="revTx" presStyleIdx="7" presStyleCnt="10"/>
      <dgm:spPr/>
      <dgm:t>
        <a:bodyPr/>
        <a:lstStyle/>
        <a:p>
          <a:endParaRPr lang="ru-RU"/>
        </a:p>
      </dgm:t>
    </dgm:pt>
    <dgm:pt modelId="{556F6CE6-D077-497B-836E-E3A04DCD5CFD}" type="pres">
      <dgm:prSet presAssocID="{AB004674-1514-4930-8094-F31DAEC3A828}" presName="vert1" presStyleCnt="0"/>
      <dgm:spPr/>
    </dgm:pt>
    <dgm:pt modelId="{A310A8CA-F60A-46BF-92EB-AC065DBE7428}" type="pres">
      <dgm:prSet presAssocID="{3EB0ED5A-19B7-4D8C-8A60-74D86F90F5C5}" presName="thickLine" presStyleLbl="alignNode1" presStyleIdx="8" presStyleCnt="10"/>
      <dgm:spPr/>
    </dgm:pt>
    <dgm:pt modelId="{7BE6F8D0-0119-4B82-9CFF-1590A22FE215}" type="pres">
      <dgm:prSet presAssocID="{3EB0ED5A-19B7-4D8C-8A60-74D86F90F5C5}" presName="horz1" presStyleCnt="0"/>
      <dgm:spPr/>
    </dgm:pt>
    <dgm:pt modelId="{27D0D7CF-6595-4F0C-9A70-96D729E7FC07}" type="pres">
      <dgm:prSet presAssocID="{3EB0ED5A-19B7-4D8C-8A60-74D86F90F5C5}" presName="tx1" presStyleLbl="revTx" presStyleIdx="8" presStyleCnt="10"/>
      <dgm:spPr/>
      <dgm:t>
        <a:bodyPr/>
        <a:lstStyle/>
        <a:p>
          <a:endParaRPr lang="ru-RU"/>
        </a:p>
      </dgm:t>
    </dgm:pt>
    <dgm:pt modelId="{CAC315C1-AC41-4F38-84B2-88E1EDDFF4F0}" type="pres">
      <dgm:prSet presAssocID="{3EB0ED5A-19B7-4D8C-8A60-74D86F90F5C5}" presName="vert1" presStyleCnt="0"/>
      <dgm:spPr/>
    </dgm:pt>
    <dgm:pt modelId="{AE0632D0-D3FA-420F-BD27-D35500AE0B00}" type="pres">
      <dgm:prSet presAssocID="{DAD6F410-DDA1-4A2F-8757-FA3ECEDA18D2}" presName="thickLine" presStyleLbl="alignNode1" presStyleIdx="9" presStyleCnt="10"/>
      <dgm:spPr/>
    </dgm:pt>
    <dgm:pt modelId="{FE1482C5-5002-4AA5-A75F-F762675C689B}" type="pres">
      <dgm:prSet presAssocID="{DAD6F410-DDA1-4A2F-8757-FA3ECEDA18D2}" presName="horz1" presStyleCnt="0"/>
      <dgm:spPr/>
    </dgm:pt>
    <dgm:pt modelId="{BD9A4A39-378B-4C5C-BA34-B52D792C709B}" type="pres">
      <dgm:prSet presAssocID="{DAD6F410-DDA1-4A2F-8757-FA3ECEDA18D2}" presName="tx1" presStyleLbl="revTx" presStyleIdx="9" presStyleCnt="10"/>
      <dgm:spPr/>
      <dgm:t>
        <a:bodyPr/>
        <a:lstStyle/>
        <a:p>
          <a:endParaRPr lang="ru-RU"/>
        </a:p>
      </dgm:t>
    </dgm:pt>
    <dgm:pt modelId="{BDFB799C-BAB8-4635-8202-34E74AB6A00C}" type="pres">
      <dgm:prSet presAssocID="{DAD6F410-DDA1-4A2F-8757-FA3ECEDA18D2}" presName="vert1" presStyleCnt="0"/>
      <dgm:spPr/>
    </dgm:pt>
  </dgm:ptLst>
  <dgm:cxnLst>
    <dgm:cxn modelId="{E048C3E6-AA39-477F-81BE-E7C9DBCEF50B}" srcId="{18F5BD4F-D985-453A-8BC6-B6CB63FF2F23}" destId="{BDB7EE06-CD65-4288-8C7E-17F146727805}" srcOrd="4" destOrd="0" parTransId="{D4E384B6-5550-45B9-A21B-F6BADF1492D1}" sibTransId="{4A67AC28-E38D-4126-B5FA-E0B25EB1BCF0}"/>
    <dgm:cxn modelId="{53AFA52C-5B10-4943-9FAA-841D8FEB5A5B}" type="presOf" srcId="{3EB0ED5A-19B7-4D8C-8A60-74D86F90F5C5}" destId="{27D0D7CF-6595-4F0C-9A70-96D729E7FC07}" srcOrd="0" destOrd="0" presId="urn:microsoft.com/office/officeart/2008/layout/LinedList"/>
    <dgm:cxn modelId="{B0CFFFAD-A63A-4421-9E4F-47EED5C0A5A1}" srcId="{18F5BD4F-D985-453A-8BC6-B6CB63FF2F23}" destId="{9794D040-5177-496B-8D7D-CE445FEA9CE4}" srcOrd="5" destOrd="0" parTransId="{44B53D54-34AE-4811-99A8-D23687207F50}" sibTransId="{A0D4CF9A-3384-435F-B49E-D6AEF77B5099}"/>
    <dgm:cxn modelId="{937C48BA-3857-4EE9-963C-3859F399E689}" type="presOf" srcId="{3ED8B8E0-8B82-4363-867E-4678678FD67D}" destId="{6D3BABE5-7C90-4008-85F2-FF744450074E}" srcOrd="0" destOrd="0" presId="urn:microsoft.com/office/officeart/2008/layout/LinedList"/>
    <dgm:cxn modelId="{F2243197-8954-4767-A132-77786623B2B6}" srcId="{18F5BD4F-D985-453A-8BC6-B6CB63FF2F23}" destId="{E8961095-30BD-4A6A-A9B9-0DC578E0343F}" srcOrd="2" destOrd="0" parTransId="{D669B001-487B-4251-801A-DB118717768B}" sibTransId="{F15D9427-0777-44FE-A8CA-179E624C2298}"/>
    <dgm:cxn modelId="{87D2EABA-3F86-4929-91E5-3354964B60B8}" type="presOf" srcId="{9794D040-5177-496B-8D7D-CE445FEA9CE4}" destId="{0D44D6B3-1FFB-4E20-B739-E747B8DD2110}" srcOrd="0" destOrd="0" presId="urn:microsoft.com/office/officeart/2008/layout/LinedList"/>
    <dgm:cxn modelId="{F290D0FC-3ED0-4CED-BD29-3617B6EBE124}" type="presOf" srcId="{BDB7EE06-CD65-4288-8C7E-17F146727805}" destId="{D3C0D63B-18FB-4D16-8563-9CB45B2970BF}" srcOrd="0" destOrd="0" presId="urn:microsoft.com/office/officeart/2008/layout/LinedList"/>
    <dgm:cxn modelId="{B23FB9C7-BA85-4B78-B4CD-7E46A13953C0}" type="presOf" srcId="{81AB4C31-2EF2-4115-85F6-8020D91BB310}" destId="{E19FE345-48AF-42AA-AA9C-6AD03839F757}" srcOrd="0" destOrd="0" presId="urn:microsoft.com/office/officeart/2008/layout/LinedList"/>
    <dgm:cxn modelId="{8169702A-A127-4590-81EC-4BA5D6B79A0B}" type="presOf" srcId="{E8961095-30BD-4A6A-A9B9-0DC578E0343F}" destId="{AB804A44-F95A-4497-A792-46ABCEFC2E63}" srcOrd="0" destOrd="0" presId="urn:microsoft.com/office/officeart/2008/layout/LinedList"/>
    <dgm:cxn modelId="{7CC71B2B-09CE-4027-8E40-C53F5DB4A6B5}" type="presOf" srcId="{8EDEAAE0-8381-4D2F-A3F8-3BBB8807D28F}" destId="{363707DA-99C1-4332-BFA0-620CF82198AB}" srcOrd="0" destOrd="0" presId="urn:microsoft.com/office/officeart/2008/layout/LinedList"/>
    <dgm:cxn modelId="{408F9613-AB07-47A8-8787-1E7F33F59F1E}" srcId="{18F5BD4F-D985-453A-8BC6-B6CB63FF2F23}" destId="{DAD6F410-DDA1-4A2F-8757-FA3ECEDA18D2}" srcOrd="9" destOrd="0" parTransId="{E9C66CD3-2E56-42EE-8BAF-F43120317581}" sibTransId="{8DD17C36-8ED0-4719-9C4A-9228E12A1920}"/>
    <dgm:cxn modelId="{86DAB1C2-72BC-4415-85C4-3D6E5DFCEB29}" srcId="{18F5BD4F-D985-453A-8BC6-B6CB63FF2F23}" destId="{81AB4C31-2EF2-4115-85F6-8020D91BB310}" srcOrd="3" destOrd="0" parTransId="{A3AF5998-D312-4224-B7C8-A69DCA061EF4}" sibTransId="{8F6A5EB3-AF85-4C13-8855-8B060734993C}"/>
    <dgm:cxn modelId="{1B0799C3-4D41-4DDF-AA23-CD0BA82942DD}" type="presOf" srcId="{DAD6F410-DDA1-4A2F-8757-FA3ECEDA18D2}" destId="{BD9A4A39-378B-4C5C-BA34-B52D792C709B}" srcOrd="0" destOrd="0" presId="urn:microsoft.com/office/officeart/2008/layout/LinedList"/>
    <dgm:cxn modelId="{D2653D7C-0B68-40AF-AC46-D5C225B167F5}" srcId="{18F5BD4F-D985-453A-8BC6-B6CB63FF2F23}" destId="{AB004674-1514-4930-8094-F31DAEC3A828}" srcOrd="7" destOrd="0" parTransId="{B7B187CE-243F-4F0B-BA90-C955D03421DB}" sibTransId="{0220463F-61F3-44D5-92B7-3F8E77F6589D}"/>
    <dgm:cxn modelId="{453113B7-BEE1-4ADB-B0AA-BDD9C3BCEA36}" srcId="{18F5BD4F-D985-453A-8BC6-B6CB63FF2F23}" destId="{3ED8B8E0-8B82-4363-867E-4678678FD67D}" srcOrd="1" destOrd="0" parTransId="{D6EE61BD-169F-4F23-ADD3-F66B90F7957F}" sibTransId="{A4511839-CB4B-438B-943E-7CB9CA38E9BB}"/>
    <dgm:cxn modelId="{FF80AC27-132C-472E-86D4-4EE78F6402AF}" srcId="{18F5BD4F-D985-453A-8BC6-B6CB63FF2F23}" destId="{3EB0ED5A-19B7-4D8C-8A60-74D86F90F5C5}" srcOrd="8" destOrd="0" parTransId="{65429E5E-EA94-4B27-B8C8-E71142E37653}" sibTransId="{EE26CD26-7843-4276-BD69-62B5FDC90389}"/>
    <dgm:cxn modelId="{AE1BFC22-EEB7-44BE-BFD7-4B48939722BD}" srcId="{18F5BD4F-D985-453A-8BC6-B6CB63FF2F23}" destId="{8EDEAAE0-8381-4D2F-A3F8-3BBB8807D28F}" srcOrd="6" destOrd="0" parTransId="{BD14BC28-DE3F-46E3-A153-9FFF730C5031}" sibTransId="{DE714CE8-7679-4F4A-8ECC-78C88052008D}"/>
    <dgm:cxn modelId="{4612A914-03CD-4B04-B8B3-B46B2F7FCC3D}" type="presOf" srcId="{AB004674-1514-4930-8094-F31DAEC3A828}" destId="{09BB8653-B539-41EF-ACF5-6584C3C98443}" srcOrd="0" destOrd="0" presId="urn:microsoft.com/office/officeart/2008/layout/LinedList"/>
    <dgm:cxn modelId="{D5F73C70-0478-4A7B-8DF1-9141D5BAECAB}" srcId="{18F5BD4F-D985-453A-8BC6-B6CB63FF2F23}" destId="{B9DF876E-19F8-4751-9CAF-64BC06979906}" srcOrd="0" destOrd="0" parTransId="{8D995CD9-C600-4053-A182-7D30198B9421}" sibTransId="{D9BAC78A-04AA-4F75-AAEA-1D475F209E8F}"/>
    <dgm:cxn modelId="{047D5CFF-1D5A-4367-A033-38F786CF94F4}" type="presOf" srcId="{B9DF876E-19F8-4751-9CAF-64BC06979906}" destId="{4F17F810-74C5-4EEE-9F69-FE5223FB500C}" srcOrd="0" destOrd="0" presId="urn:microsoft.com/office/officeart/2008/layout/LinedList"/>
    <dgm:cxn modelId="{AD12D867-2FBD-4E53-B2E0-C53318500C02}" type="presOf" srcId="{18F5BD4F-D985-453A-8BC6-B6CB63FF2F23}" destId="{0EA0C7BF-BA58-4C46-AAB5-9ACBF90DC857}" srcOrd="0" destOrd="0" presId="urn:microsoft.com/office/officeart/2008/layout/LinedList"/>
    <dgm:cxn modelId="{D5DF6CF7-9810-401D-8082-77231290D29A}" type="presParOf" srcId="{0EA0C7BF-BA58-4C46-AAB5-9ACBF90DC857}" destId="{18D1756B-2117-4D48-BF84-45367BB003E5}" srcOrd="0" destOrd="0" presId="urn:microsoft.com/office/officeart/2008/layout/LinedList"/>
    <dgm:cxn modelId="{78096BD6-0E01-40B4-A909-EA642E7D5E8D}" type="presParOf" srcId="{0EA0C7BF-BA58-4C46-AAB5-9ACBF90DC857}" destId="{78AFE1DF-1FDA-4A3D-A7D7-008DC893ECEC}" srcOrd="1" destOrd="0" presId="urn:microsoft.com/office/officeart/2008/layout/LinedList"/>
    <dgm:cxn modelId="{51DC707F-B937-4115-BA50-E12FD6C145A8}" type="presParOf" srcId="{78AFE1DF-1FDA-4A3D-A7D7-008DC893ECEC}" destId="{4F17F810-74C5-4EEE-9F69-FE5223FB500C}" srcOrd="0" destOrd="0" presId="urn:microsoft.com/office/officeart/2008/layout/LinedList"/>
    <dgm:cxn modelId="{2E9F5272-F717-4F88-BFFF-43624E92D27C}" type="presParOf" srcId="{78AFE1DF-1FDA-4A3D-A7D7-008DC893ECEC}" destId="{7B4C9158-4EAB-4F3C-803F-6BCAFCDEE7EC}" srcOrd="1" destOrd="0" presId="urn:microsoft.com/office/officeart/2008/layout/LinedList"/>
    <dgm:cxn modelId="{0F3EDB91-5731-4910-8D8A-15EBC65614E6}" type="presParOf" srcId="{0EA0C7BF-BA58-4C46-AAB5-9ACBF90DC857}" destId="{12811941-A77C-4F9C-A538-BF3BB42853CF}" srcOrd="2" destOrd="0" presId="urn:microsoft.com/office/officeart/2008/layout/LinedList"/>
    <dgm:cxn modelId="{A32D4DAD-B6BD-41BE-8B72-ED638F9720F1}" type="presParOf" srcId="{0EA0C7BF-BA58-4C46-AAB5-9ACBF90DC857}" destId="{BCF588B8-A4DC-4D5B-9F03-F47E0F1780AB}" srcOrd="3" destOrd="0" presId="urn:microsoft.com/office/officeart/2008/layout/LinedList"/>
    <dgm:cxn modelId="{C08E2E44-AB0A-4F9C-A873-F9E851CC9ECE}" type="presParOf" srcId="{BCF588B8-A4DC-4D5B-9F03-F47E0F1780AB}" destId="{6D3BABE5-7C90-4008-85F2-FF744450074E}" srcOrd="0" destOrd="0" presId="urn:microsoft.com/office/officeart/2008/layout/LinedList"/>
    <dgm:cxn modelId="{436BEA05-05A1-460E-9320-2DB4B7B2D211}" type="presParOf" srcId="{BCF588B8-A4DC-4D5B-9F03-F47E0F1780AB}" destId="{0BBC3E06-1EC1-44F7-84E7-4D179D96427A}" srcOrd="1" destOrd="0" presId="urn:microsoft.com/office/officeart/2008/layout/LinedList"/>
    <dgm:cxn modelId="{67733590-2273-4B0A-B264-D57B24EE1052}" type="presParOf" srcId="{0EA0C7BF-BA58-4C46-AAB5-9ACBF90DC857}" destId="{82E2F5C3-FC1D-43FC-B0F8-0D28E4604507}" srcOrd="4" destOrd="0" presId="urn:microsoft.com/office/officeart/2008/layout/LinedList"/>
    <dgm:cxn modelId="{7090987D-8D82-4178-BD38-C8B0F4C58279}" type="presParOf" srcId="{0EA0C7BF-BA58-4C46-AAB5-9ACBF90DC857}" destId="{1F60A742-D730-43A5-BE0A-112116D178F7}" srcOrd="5" destOrd="0" presId="urn:microsoft.com/office/officeart/2008/layout/LinedList"/>
    <dgm:cxn modelId="{084E8429-D579-4345-A966-9B342E6DAEB2}" type="presParOf" srcId="{1F60A742-D730-43A5-BE0A-112116D178F7}" destId="{AB804A44-F95A-4497-A792-46ABCEFC2E63}" srcOrd="0" destOrd="0" presId="urn:microsoft.com/office/officeart/2008/layout/LinedList"/>
    <dgm:cxn modelId="{0C9620FE-76D2-429E-8A3D-1E045BC04BB0}" type="presParOf" srcId="{1F60A742-D730-43A5-BE0A-112116D178F7}" destId="{FDFFF9D4-E188-4C5E-A62A-3B32FC60351B}" srcOrd="1" destOrd="0" presId="urn:microsoft.com/office/officeart/2008/layout/LinedList"/>
    <dgm:cxn modelId="{F149EDEE-8E9F-4AC3-B66E-D0EF88622DD7}" type="presParOf" srcId="{0EA0C7BF-BA58-4C46-AAB5-9ACBF90DC857}" destId="{2E866194-B539-4EDC-AB45-5ADA74B22199}" srcOrd="6" destOrd="0" presId="urn:microsoft.com/office/officeart/2008/layout/LinedList"/>
    <dgm:cxn modelId="{3C622A46-B123-41DF-87AC-B4C7F282ED5D}" type="presParOf" srcId="{0EA0C7BF-BA58-4C46-AAB5-9ACBF90DC857}" destId="{ED628687-04C6-4867-8C40-50B03297F56D}" srcOrd="7" destOrd="0" presId="urn:microsoft.com/office/officeart/2008/layout/LinedList"/>
    <dgm:cxn modelId="{F2797022-6DF9-4F41-80D2-B4D185A1AF09}" type="presParOf" srcId="{ED628687-04C6-4867-8C40-50B03297F56D}" destId="{E19FE345-48AF-42AA-AA9C-6AD03839F757}" srcOrd="0" destOrd="0" presId="urn:microsoft.com/office/officeart/2008/layout/LinedList"/>
    <dgm:cxn modelId="{6BABF51E-F2FF-4B6A-9E4B-D4AF5650D0B4}" type="presParOf" srcId="{ED628687-04C6-4867-8C40-50B03297F56D}" destId="{48AC66FE-98A0-42F2-938C-2761C8E6BFDF}" srcOrd="1" destOrd="0" presId="urn:microsoft.com/office/officeart/2008/layout/LinedList"/>
    <dgm:cxn modelId="{8E6F4C3E-7D0B-47A1-A520-86FF6EFE82D6}" type="presParOf" srcId="{0EA0C7BF-BA58-4C46-AAB5-9ACBF90DC857}" destId="{564D3530-59F5-4324-A5EB-3FDB019E4E55}" srcOrd="8" destOrd="0" presId="urn:microsoft.com/office/officeart/2008/layout/LinedList"/>
    <dgm:cxn modelId="{EB0237BD-D281-4810-B55A-3AF83895F301}" type="presParOf" srcId="{0EA0C7BF-BA58-4C46-AAB5-9ACBF90DC857}" destId="{19B9CE1E-6E7F-431D-ABE4-E4A28425A827}" srcOrd="9" destOrd="0" presId="urn:microsoft.com/office/officeart/2008/layout/LinedList"/>
    <dgm:cxn modelId="{E2ADC0F7-C8BB-41AE-8391-C371082EFCF5}" type="presParOf" srcId="{19B9CE1E-6E7F-431D-ABE4-E4A28425A827}" destId="{D3C0D63B-18FB-4D16-8563-9CB45B2970BF}" srcOrd="0" destOrd="0" presId="urn:microsoft.com/office/officeart/2008/layout/LinedList"/>
    <dgm:cxn modelId="{9D3D1AA9-BE2A-4C90-9C5D-0DB14B4FA229}" type="presParOf" srcId="{19B9CE1E-6E7F-431D-ABE4-E4A28425A827}" destId="{8ED8F0AA-F147-4F14-86CB-0242AD8674E1}" srcOrd="1" destOrd="0" presId="urn:microsoft.com/office/officeart/2008/layout/LinedList"/>
    <dgm:cxn modelId="{14F1F614-70F2-4B8B-8D05-6707FBD78307}" type="presParOf" srcId="{0EA0C7BF-BA58-4C46-AAB5-9ACBF90DC857}" destId="{1D7DB7C1-489B-4696-BA68-AF1BBDF01110}" srcOrd="10" destOrd="0" presId="urn:microsoft.com/office/officeart/2008/layout/LinedList"/>
    <dgm:cxn modelId="{44BAAAE2-F1D6-4DA7-98A4-A357D26D4604}" type="presParOf" srcId="{0EA0C7BF-BA58-4C46-AAB5-9ACBF90DC857}" destId="{A61F6525-FD73-49DF-831D-E4D41FB7E58C}" srcOrd="11" destOrd="0" presId="urn:microsoft.com/office/officeart/2008/layout/LinedList"/>
    <dgm:cxn modelId="{60176899-E2B6-47B5-A901-305E5DBB31EB}" type="presParOf" srcId="{A61F6525-FD73-49DF-831D-E4D41FB7E58C}" destId="{0D44D6B3-1FFB-4E20-B739-E747B8DD2110}" srcOrd="0" destOrd="0" presId="urn:microsoft.com/office/officeart/2008/layout/LinedList"/>
    <dgm:cxn modelId="{8F51EFF7-4736-49D8-BECF-AEA67C3014F4}" type="presParOf" srcId="{A61F6525-FD73-49DF-831D-E4D41FB7E58C}" destId="{D2A7F28C-E208-421C-ABFD-BF590980D6D5}" srcOrd="1" destOrd="0" presId="urn:microsoft.com/office/officeart/2008/layout/LinedList"/>
    <dgm:cxn modelId="{4F47A17C-5468-450C-86FA-D5A44EF2F993}" type="presParOf" srcId="{0EA0C7BF-BA58-4C46-AAB5-9ACBF90DC857}" destId="{28FBD6FB-C54E-431A-8049-34926D1DCC07}" srcOrd="12" destOrd="0" presId="urn:microsoft.com/office/officeart/2008/layout/LinedList"/>
    <dgm:cxn modelId="{836B7BC3-BBE9-4B52-B4D3-5AC674C21463}" type="presParOf" srcId="{0EA0C7BF-BA58-4C46-AAB5-9ACBF90DC857}" destId="{5360CB2C-E7B0-4A0D-9C2F-98DB3FF685C1}" srcOrd="13" destOrd="0" presId="urn:microsoft.com/office/officeart/2008/layout/LinedList"/>
    <dgm:cxn modelId="{BE2BFCF6-3181-4C1F-8E39-0D23C9071336}" type="presParOf" srcId="{5360CB2C-E7B0-4A0D-9C2F-98DB3FF685C1}" destId="{363707DA-99C1-4332-BFA0-620CF82198AB}" srcOrd="0" destOrd="0" presId="urn:microsoft.com/office/officeart/2008/layout/LinedList"/>
    <dgm:cxn modelId="{8B7D1ED5-BACE-4C70-909F-F5AD2449C0F1}" type="presParOf" srcId="{5360CB2C-E7B0-4A0D-9C2F-98DB3FF685C1}" destId="{3FA6CB3F-1E24-4033-B700-96865068911A}" srcOrd="1" destOrd="0" presId="urn:microsoft.com/office/officeart/2008/layout/LinedList"/>
    <dgm:cxn modelId="{236084ED-08D0-4ADD-8715-B86FCC8D606C}" type="presParOf" srcId="{0EA0C7BF-BA58-4C46-AAB5-9ACBF90DC857}" destId="{D41B4D2D-3DB1-4533-99F4-4E76F136EFBC}" srcOrd="14" destOrd="0" presId="urn:microsoft.com/office/officeart/2008/layout/LinedList"/>
    <dgm:cxn modelId="{E36EDD2F-E0ED-411D-A375-6853B12581D5}" type="presParOf" srcId="{0EA0C7BF-BA58-4C46-AAB5-9ACBF90DC857}" destId="{9DFE5AD2-CCF6-4F0A-BE1B-434529746A27}" srcOrd="15" destOrd="0" presId="urn:microsoft.com/office/officeart/2008/layout/LinedList"/>
    <dgm:cxn modelId="{AB0BC2AC-8E4B-4A02-AC44-5353C2FAE3B6}" type="presParOf" srcId="{9DFE5AD2-CCF6-4F0A-BE1B-434529746A27}" destId="{09BB8653-B539-41EF-ACF5-6584C3C98443}" srcOrd="0" destOrd="0" presId="urn:microsoft.com/office/officeart/2008/layout/LinedList"/>
    <dgm:cxn modelId="{C70ED9E9-2A79-4D06-A743-533E5069D584}" type="presParOf" srcId="{9DFE5AD2-CCF6-4F0A-BE1B-434529746A27}" destId="{556F6CE6-D077-497B-836E-E3A04DCD5CFD}" srcOrd="1" destOrd="0" presId="urn:microsoft.com/office/officeart/2008/layout/LinedList"/>
    <dgm:cxn modelId="{6519B1CF-78A7-441B-92E4-6B7695DD96E1}" type="presParOf" srcId="{0EA0C7BF-BA58-4C46-AAB5-9ACBF90DC857}" destId="{A310A8CA-F60A-46BF-92EB-AC065DBE7428}" srcOrd="16" destOrd="0" presId="urn:microsoft.com/office/officeart/2008/layout/LinedList"/>
    <dgm:cxn modelId="{B7E1D5B8-070A-4F96-9931-415C1928918C}" type="presParOf" srcId="{0EA0C7BF-BA58-4C46-AAB5-9ACBF90DC857}" destId="{7BE6F8D0-0119-4B82-9CFF-1590A22FE215}" srcOrd="17" destOrd="0" presId="urn:microsoft.com/office/officeart/2008/layout/LinedList"/>
    <dgm:cxn modelId="{F37D9C09-CC20-4F34-B344-272DD4FE1DDE}" type="presParOf" srcId="{7BE6F8D0-0119-4B82-9CFF-1590A22FE215}" destId="{27D0D7CF-6595-4F0C-9A70-96D729E7FC07}" srcOrd="0" destOrd="0" presId="urn:microsoft.com/office/officeart/2008/layout/LinedList"/>
    <dgm:cxn modelId="{12D0A33F-7888-48AE-89D0-EC0FBE8D2453}" type="presParOf" srcId="{7BE6F8D0-0119-4B82-9CFF-1590A22FE215}" destId="{CAC315C1-AC41-4F38-84B2-88E1EDDFF4F0}" srcOrd="1" destOrd="0" presId="urn:microsoft.com/office/officeart/2008/layout/LinedList"/>
    <dgm:cxn modelId="{65E1FECE-DB67-4B9F-B21C-15143146C9F0}" type="presParOf" srcId="{0EA0C7BF-BA58-4C46-AAB5-9ACBF90DC857}" destId="{AE0632D0-D3FA-420F-BD27-D35500AE0B00}" srcOrd="18" destOrd="0" presId="urn:microsoft.com/office/officeart/2008/layout/LinedList"/>
    <dgm:cxn modelId="{6D45568D-B769-4654-90E4-5E4F98F2B697}" type="presParOf" srcId="{0EA0C7BF-BA58-4C46-AAB5-9ACBF90DC857}" destId="{FE1482C5-5002-4AA5-A75F-F762675C689B}" srcOrd="19" destOrd="0" presId="urn:microsoft.com/office/officeart/2008/layout/LinedList"/>
    <dgm:cxn modelId="{7F5889CF-023C-444B-BDFC-0B769DF2B37B}" type="presParOf" srcId="{FE1482C5-5002-4AA5-A75F-F762675C689B}" destId="{BD9A4A39-378B-4C5C-BA34-B52D792C709B}" srcOrd="0" destOrd="0" presId="urn:microsoft.com/office/officeart/2008/layout/LinedList"/>
    <dgm:cxn modelId="{99758BD7-76A2-4A44-80A5-400AE51955CB}" type="presParOf" srcId="{FE1482C5-5002-4AA5-A75F-F762675C689B}" destId="{BDFB799C-BAB8-4635-8202-34E74AB6A0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E3E869-3D49-448E-B008-5EBE478CDDF8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21EC19D-2071-4BAD-86F2-D82691A94E67}">
      <dgm:prSet custT="1"/>
      <dgm:spPr/>
      <dgm:t>
        <a:bodyPr/>
        <a:lstStyle/>
        <a:p>
          <a:pPr algn="just" rtl="0"/>
          <a:r>
            <a:rPr lang="ru-RU" sz="1600" dirty="0" smtClean="0"/>
            <a:t>- поощрение и поддержка высших учебных заведений в продвижении педагогических инноваций в </a:t>
          </a:r>
          <a:r>
            <a:rPr lang="ru-RU" sz="1600" dirty="0" err="1" smtClean="0"/>
            <a:t>студентоцентрированных</a:t>
          </a:r>
          <a:r>
            <a:rPr lang="ru-RU" sz="1600" dirty="0" smtClean="0"/>
            <a:t> обучающих контекстах и полном использовании потенциальных преимуществ цифровых технологий для обучения и преподавания;</a:t>
          </a:r>
          <a:endParaRPr lang="ru-RU" sz="1600" dirty="0"/>
        </a:p>
      </dgm:t>
    </dgm:pt>
    <dgm:pt modelId="{A59D70A6-2DCC-4415-8907-367C97EDC9B5}" type="parTrans" cxnId="{9F8DC35A-5A30-443E-9B26-8E0A0BA24043}">
      <dgm:prSet/>
      <dgm:spPr/>
      <dgm:t>
        <a:bodyPr/>
        <a:lstStyle/>
        <a:p>
          <a:endParaRPr lang="ru-RU" sz="2000"/>
        </a:p>
      </dgm:t>
    </dgm:pt>
    <dgm:pt modelId="{7648818C-69E7-4EDD-A8A4-955655E01F24}" type="sibTrans" cxnId="{9F8DC35A-5A30-443E-9B26-8E0A0BA24043}">
      <dgm:prSet/>
      <dgm:spPr/>
      <dgm:t>
        <a:bodyPr/>
        <a:lstStyle/>
        <a:p>
          <a:endParaRPr lang="ru-RU" sz="2000"/>
        </a:p>
      </dgm:t>
    </dgm:pt>
    <dgm:pt modelId="{13EAC0BD-2052-4DA8-8282-21FDCC2384E7}">
      <dgm:prSet custT="1"/>
      <dgm:spPr/>
      <dgm:t>
        <a:bodyPr/>
        <a:lstStyle/>
        <a:p>
          <a:pPr algn="just"/>
          <a:r>
            <a:rPr lang="ru-RU" sz="1600" dirty="0" smtClean="0"/>
            <a:t>- обеспечение прочной связи между преподаванием, обучением и исследованиями на всех уровнях обучения и создание стимулы для вузов, преподавателей и студентов с целью активизации деятельности, способствующей развитию творчества, инноваций и предпринимательства;</a:t>
          </a:r>
          <a:endParaRPr lang="ru-RU" sz="1600" dirty="0"/>
        </a:p>
      </dgm:t>
    </dgm:pt>
    <dgm:pt modelId="{BB3C4831-F02B-46C2-B745-D000523F0FFD}" type="parTrans" cxnId="{7EDEB1BD-7446-4624-BFA1-6F14E4C2113D}">
      <dgm:prSet/>
      <dgm:spPr/>
      <dgm:t>
        <a:bodyPr/>
        <a:lstStyle/>
        <a:p>
          <a:endParaRPr lang="ru-RU" sz="2000"/>
        </a:p>
      </dgm:t>
    </dgm:pt>
    <dgm:pt modelId="{87DB5226-44A7-4E9C-808A-37F0CE920A48}" type="sibTrans" cxnId="{7EDEB1BD-7446-4624-BFA1-6F14E4C2113D}">
      <dgm:prSet/>
      <dgm:spPr/>
      <dgm:t>
        <a:bodyPr/>
        <a:lstStyle/>
        <a:p>
          <a:endParaRPr lang="ru-RU" sz="2000"/>
        </a:p>
      </dgm:t>
    </dgm:pt>
    <dgm:pt modelId="{6553045F-A677-45C7-B66D-45C7A33E5F96}">
      <dgm:prSet custT="1"/>
      <dgm:spPr/>
      <dgm:t>
        <a:bodyPr/>
        <a:lstStyle/>
        <a:p>
          <a:pPr algn="just"/>
          <a:r>
            <a:rPr lang="ru-RU" sz="1600" dirty="0" smtClean="0"/>
            <a:t>- образовательные программы должны позволить студентам развивать компетенции, которые могут наилучшим образом удовлетворить личные стремления и потребности общества путем эффективных обучающих мероприятий. Это должно поддерживаться за счет прозрачных описаний результатов обучения и учебной нагрузки, гибких путей обучения и соответствующих методов преподавания и оценки; </a:t>
          </a:r>
          <a:endParaRPr lang="ru-RU" sz="1600" dirty="0"/>
        </a:p>
      </dgm:t>
    </dgm:pt>
    <dgm:pt modelId="{948337E5-6A35-41AF-96F9-5534541462A6}" type="parTrans" cxnId="{1AF9D1AA-D39C-45F4-8EFE-EBB26995B71E}">
      <dgm:prSet/>
      <dgm:spPr/>
      <dgm:t>
        <a:bodyPr/>
        <a:lstStyle/>
        <a:p>
          <a:endParaRPr lang="ru-RU" sz="2000"/>
        </a:p>
      </dgm:t>
    </dgm:pt>
    <dgm:pt modelId="{E5A6D208-BAF0-4AE8-B640-0272E4432F24}" type="sibTrans" cxnId="{1AF9D1AA-D39C-45F4-8EFE-EBB26995B71E}">
      <dgm:prSet/>
      <dgm:spPr/>
      <dgm:t>
        <a:bodyPr/>
        <a:lstStyle/>
        <a:p>
          <a:endParaRPr lang="ru-RU" sz="2000"/>
        </a:p>
      </dgm:t>
    </dgm:pt>
    <dgm:pt modelId="{F8CB063A-C71D-49AC-A8F8-1992A6DAB596}">
      <dgm:prSet custT="1"/>
      <dgm:spPr/>
      <dgm:t>
        <a:bodyPr/>
        <a:lstStyle/>
        <a:p>
          <a:pPr algn="just"/>
          <a:r>
            <a:rPr lang="ru-RU" sz="1600" dirty="0" smtClean="0"/>
            <a:t>- необходимо признавать и стимулировать эффективное преподавание, обеспечивать возможности для укрепления академических компетенций преподавателей; </a:t>
          </a:r>
          <a:endParaRPr lang="ru-RU" sz="1600" dirty="0"/>
        </a:p>
      </dgm:t>
    </dgm:pt>
    <dgm:pt modelId="{A94B934D-64F0-42C4-8533-EF5EF00AEB15}" type="parTrans" cxnId="{6372C222-97B5-44BB-B98B-49B262FEBA70}">
      <dgm:prSet/>
      <dgm:spPr/>
      <dgm:t>
        <a:bodyPr/>
        <a:lstStyle/>
        <a:p>
          <a:endParaRPr lang="ru-RU" sz="2000"/>
        </a:p>
      </dgm:t>
    </dgm:pt>
    <dgm:pt modelId="{7EE2BAE5-658C-463D-A3FD-684E2A30E188}" type="sibTrans" cxnId="{6372C222-97B5-44BB-B98B-49B262FEBA70}">
      <dgm:prSet/>
      <dgm:spPr/>
      <dgm:t>
        <a:bodyPr/>
        <a:lstStyle/>
        <a:p>
          <a:endParaRPr lang="ru-RU" sz="2000"/>
        </a:p>
      </dgm:t>
    </dgm:pt>
    <dgm:pt modelId="{5A99D708-CE5F-4314-86AD-6D494E9362A2}">
      <dgm:prSet custT="1"/>
      <dgm:spPr/>
      <dgm:t>
        <a:bodyPr/>
        <a:lstStyle/>
        <a:p>
          <a:pPr algn="just"/>
          <a:r>
            <a:rPr lang="ru-RU" sz="1600" dirty="0" smtClean="0"/>
            <a:t>- активное вовлечение студентов, как полноценных членов академического сообщества, также как и других </a:t>
          </a:r>
          <a:r>
            <a:rPr lang="ru-RU" sz="1600" dirty="0" err="1" smtClean="0"/>
            <a:t>стейкхолдеров</a:t>
          </a:r>
          <a:r>
            <a:rPr lang="ru-RU" sz="1600" dirty="0" smtClean="0"/>
            <a:t>, в разработку учебных программ и обеспечение качества.</a:t>
          </a:r>
          <a:endParaRPr lang="ru-RU" sz="1600" dirty="0"/>
        </a:p>
      </dgm:t>
    </dgm:pt>
    <dgm:pt modelId="{E2E6969E-DEAC-42D5-95F2-BF63F0D5329A}" type="parTrans" cxnId="{DAF91B3B-5FD6-4DFC-9384-30E94C577B35}">
      <dgm:prSet/>
      <dgm:spPr/>
      <dgm:t>
        <a:bodyPr/>
        <a:lstStyle/>
        <a:p>
          <a:endParaRPr lang="ru-RU" sz="2000"/>
        </a:p>
      </dgm:t>
    </dgm:pt>
    <dgm:pt modelId="{83BEBE0D-2A45-4DEE-87D7-A310CC72B873}" type="sibTrans" cxnId="{DAF91B3B-5FD6-4DFC-9384-30E94C577B35}">
      <dgm:prSet/>
      <dgm:spPr/>
      <dgm:t>
        <a:bodyPr/>
        <a:lstStyle/>
        <a:p>
          <a:endParaRPr lang="ru-RU" sz="2000"/>
        </a:p>
      </dgm:t>
    </dgm:pt>
    <dgm:pt modelId="{9FDD3B53-1E75-438A-9276-7B582D2DB53D}" type="pres">
      <dgm:prSet presAssocID="{04E3E869-3D49-448E-B008-5EBE478CDD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01665B-E52E-4DAD-BE6C-582F0DD9B64D}" type="pres">
      <dgm:prSet presAssocID="{021EC19D-2071-4BAD-86F2-D82691A94E67}" presName="thickLine" presStyleLbl="alignNode1" presStyleIdx="0" presStyleCnt="5"/>
      <dgm:spPr/>
    </dgm:pt>
    <dgm:pt modelId="{0FE53133-E139-4A5F-935C-29479ED83CC6}" type="pres">
      <dgm:prSet presAssocID="{021EC19D-2071-4BAD-86F2-D82691A94E67}" presName="horz1" presStyleCnt="0"/>
      <dgm:spPr/>
    </dgm:pt>
    <dgm:pt modelId="{7A8FA509-4437-42E4-B1E0-32E9198536DE}" type="pres">
      <dgm:prSet presAssocID="{021EC19D-2071-4BAD-86F2-D82691A94E67}" presName="tx1" presStyleLbl="revTx" presStyleIdx="0" presStyleCnt="5"/>
      <dgm:spPr/>
      <dgm:t>
        <a:bodyPr/>
        <a:lstStyle/>
        <a:p>
          <a:endParaRPr lang="ru-RU"/>
        </a:p>
      </dgm:t>
    </dgm:pt>
    <dgm:pt modelId="{FC537834-859C-45AD-B111-CA2140E3EAFD}" type="pres">
      <dgm:prSet presAssocID="{021EC19D-2071-4BAD-86F2-D82691A94E67}" presName="vert1" presStyleCnt="0"/>
      <dgm:spPr/>
    </dgm:pt>
    <dgm:pt modelId="{65749BB1-EDBB-4F91-8864-E9D246F7FE6F}" type="pres">
      <dgm:prSet presAssocID="{13EAC0BD-2052-4DA8-8282-21FDCC2384E7}" presName="thickLine" presStyleLbl="alignNode1" presStyleIdx="1" presStyleCnt="5"/>
      <dgm:spPr/>
    </dgm:pt>
    <dgm:pt modelId="{00E2F430-7333-4E3D-91C2-18DC91C35560}" type="pres">
      <dgm:prSet presAssocID="{13EAC0BD-2052-4DA8-8282-21FDCC2384E7}" presName="horz1" presStyleCnt="0"/>
      <dgm:spPr/>
    </dgm:pt>
    <dgm:pt modelId="{7C6254CC-0919-41EB-9328-42C6BA9E79F8}" type="pres">
      <dgm:prSet presAssocID="{13EAC0BD-2052-4DA8-8282-21FDCC2384E7}" presName="tx1" presStyleLbl="revTx" presStyleIdx="1" presStyleCnt="5"/>
      <dgm:spPr/>
      <dgm:t>
        <a:bodyPr/>
        <a:lstStyle/>
        <a:p>
          <a:endParaRPr lang="ru-RU"/>
        </a:p>
      </dgm:t>
    </dgm:pt>
    <dgm:pt modelId="{1BAA8478-9089-444B-A12F-037977A564DE}" type="pres">
      <dgm:prSet presAssocID="{13EAC0BD-2052-4DA8-8282-21FDCC2384E7}" presName="vert1" presStyleCnt="0"/>
      <dgm:spPr/>
    </dgm:pt>
    <dgm:pt modelId="{FD178B89-50E3-442F-879E-B6EDAF111CCB}" type="pres">
      <dgm:prSet presAssocID="{6553045F-A677-45C7-B66D-45C7A33E5F96}" presName="thickLine" presStyleLbl="alignNode1" presStyleIdx="2" presStyleCnt="5"/>
      <dgm:spPr/>
    </dgm:pt>
    <dgm:pt modelId="{BB5F2213-481A-4DD8-ADB0-0AF4D7A7B116}" type="pres">
      <dgm:prSet presAssocID="{6553045F-A677-45C7-B66D-45C7A33E5F96}" presName="horz1" presStyleCnt="0"/>
      <dgm:spPr/>
    </dgm:pt>
    <dgm:pt modelId="{B71A80C7-3259-447A-BD7C-45751ED540D7}" type="pres">
      <dgm:prSet presAssocID="{6553045F-A677-45C7-B66D-45C7A33E5F96}" presName="tx1" presStyleLbl="revTx" presStyleIdx="2" presStyleCnt="5" custScaleY="120600"/>
      <dgm:spPr/>
      <dgm:t>
        <a:bodyPr/>
        <a:lstStyle/>
        <a:p>
          <a:endParaRPr lang="ru-RU"/>
        </a:p>
      </dgm:t>
    </dgm:pt>
    <dgm:pt modelId="{FF96278A-CAAF-40DE-B08C-E7EEF6A22782}" type="pres">
      <dgm:prSet presAssocID="{6553045F-A677-45C7-B66D-45C7A33E5F96}" presName="vert1" presStyleCnt="0"/>
      <dgm:spPr/>
    </dgm:pt>
    <dgm:pt modelId="{9A895F6F-90A1-4C16-BDB0-0FAFE58ED276}" type="pres">
      <dgm:prSet presAssocID="{F8CB063A-C71D-49AC-A8F8-1992A6DAB596}" presName="thickLine" presStyleLbl="alignNode1" presStyleIdx="3" presStyleCnt="5"/>
      <dgm:spPr/>
    </dgm:pt>
    <dgm:pt modelId="{048F58CE-55E4-4CD3-8E34-345378D242CB}" type="pres">
      <dgm:prSet presAssocID="{F8CB063A-C71D-49AC-A8F8-1992A6DAB596}" presName="horz1" presStyleCnt="0"/>
      <dgm:spPr/>
    </dgm:pt>
    <dgm:pt modelId="{663A5086-0BAF-4F56-A2B3-E03615C208FE}" type="pres">
      <dgm:prSet presAssocID="{F8CB063A-C71D-49AC-A8F8-1992A6DAB596}" presName="tx1" presStyleLbl="revTx" presStyleIdx="3" presStyleCnt="5" custScaleY="74325"/>
      <dgm:spPr/>
      <dgm:t>
        <a:bodyPr/>
        <a:lstStyle/>
        <a:p>
          <a:endParaRPr lang="ru-RU"/>
        </a:p>
      </dgm:t>
    </dgm:pt>
    <dgm:pt modelId="{C83B8B9B-BF97-4662-B249-82B027032DA4}" type="pres">
      <dgm:prSet presAssocID="{F8CB063A-C71D-49AC-A8F8-1992A6DAB596}" presName="vert1" presStyleCnt="0"/>
      <dgm:spPr/>
    </dgm:pt>
    <dgm:pt modelId="{7CFD7CE0-9BC7-4E37-A805-352EE92DD23B}" type="pres">
      <dgm:prSet presAssocID="{5A99D708-CE5F-4314-86AD-6D494E9362A2}" presName="thickLine" presStyleLbl="alignNode1" presStyleIdx="4" presStyleCnt="5"/>
      <dgm:spPr/>
    </dgm:pt>
    <dgm:pt modelId="{4CCE6064-D1CB-4AD8-998C-35FDFA630E06}" type="pres">
      <dgm:prSet presAssocID="{5A99D708-CE5F-4314-86AD-6D494E9362A2}" presName="horz1" presStyleCnt="0"/>
      <dgm:spPr/>
    </dgm:pt>
    <dgm:pt modelId="{FEC2B32E-2C30-427B-8861-038FDAC2D4FC}" type="pres">
      <dgm:prSet presAssocID="{5A99D708-CE5F-4314-86AD-6D494E9362A2}" presName="tx1" presStyleLbl="revTx" presStyleIdx="4" presStyleCnt="5"/>
      <dgm:spPr/>
      <dgm:t>
        <a:bodyPr/>
        <a:lstStyle/>
        <a:p>
          <a:endParaRPr lang="ru-RU"/>
        </a:p>
      </dgm:t>
    </dgm:pt>
    <dgm:pt modelId="{3661D702-AAFC-40A6-BB71-566513E371B1}" type="pres">
      <dgm:prSet presAssocID="{5A99D708-CE5F-4314-86AD-6D494E9362A2}" presName="vert1" presStyleCnt="0"/>
      <dgm:spPr/>
    </dgm:pt>
  </dgm:ptLst>
  <dgm:cxnLst>
    <dgm:cxn modelId="{63645888-C04A-4B37-B065-37A44FF26F5B}" type="presOf" srcId="{04E3E869-3D49-448E-B008-5EBE478CDDF8}" destId="{9FDD3B53-1E75-438A-9276-7B582D2DB53D}" srcOrd="0" destOrd="0" presId="urn:microsoft.com/office/officeart/2008/layout/LinedList"/>
    <dgm:cxn modelId="{7EDEB1BD-7446-4624-BFA1-6F14E4C2113D}" srcId="{04E3E869-3D49-448E-B008-5EBE478CDDF8}" destId="{13EAC0BD-2052-4DA8-8282-21FDCC2384E7}" srcOrd="1" destOrd="0" parTransId="{BB3C4831-F02B-46C2-B745-D000523F0FFD}" sibTransId="{87DB5226-44A7-4E9C-808A-37F0CE920A48}"/>
    <dgm:cxn modelId="{DAF91B3B-5FD6-4DFC-9384-30E94C577B35}" srcId="{04E3E869-3D49-448E-B008-5EBE478CDDF8}" destId="{5A99D708-CE5F-4314-86AD-6D494E9362A2}" srcOrd="4" destOrd="0" parTransId="{E2E6969E-DEAC-42D5-95F2-BF63F0D5329A}" sibTransId="{83BEBE0D-2A45-4DEE-87D7-A310CC72B873}"/>
    <dgm:cxn modelId="{19BF13B1-9406-4678-AD60-C88D1728D855}" type="presOf" srcId="{5A99D708-CE5F-4314-86AD-6D494E9362A2}" destId="{FEC2B32E-2C30-427B-8861-038FDAC2D4FC}" srcOrd="0" destOrd="0" presId="urn:microsoft.com/office/officeart/2008/layout/LinedList"/>
    <dgm:cxn modelId="{1AF9D1AA-D39C-45F4-8EFE-EBB26995B71E}" srcId="{04E3E869-3D49-448E-B008-5EBE478CDDF8}" destId="{6553045F-A677-45C7-B66D-45C7A33E5F96}" srcOrd="2" destOrd="0" parTransId="{948337E5-6A35-41AF-96F9-5534541462A6}" sibTransId="{E5A6D208-BAF0-4AE8-B640-0272E4432F24}"/>
    <dgm:cxn modelId="{9F8DC35A-5A30-443E-9B26-8E0A0BA24043}" srcId="{04E3E869-3D49-448E-B008-5EBE478CDDF8}" destId="{021EC19D-2071-4BAD-86F2-D82691A94E67}" srcOrd="0" destOrd="0" parTransId="{A59D70A6-2DCC-4415-8907-367C97EDC9B5}" sibTransId="{7648818C-69E7-4EDD-A8A4-955655E01F24}"/>
    <dgm:cxn modelId="{6F8373F4-5B11-450E-B8AD-1AA6C8B54D8C}" type="presOf" srcId="{6553045F-A677-45C7-B66D-45C7A33E5F96}" destId="{B71A80C7-3259-447A-BD7C-45751ED540D7}" srcOrd="0" destOrd="0" presId="urn:microsoft.com/office/officeart/2008/layout/LinedList"/>
    <dgm:cxn modelId="{6372C222-97B5-44BB-B98B-49B262FEBA70}" srcId="{04E3E869-3D49-448E-B008-5EBE478CDDF8}" destId="{F8CB063A-C71D-49AC-A8F8-1992A6DAB596}" srcOrd="3" destOrd="0" parTransId="{A94B934D-64F0-42C4-8533-EF5EF00AEB15}" sibTransId="{7EE2BAE5-658C-463D-A3FD-684E2A30E188}"/>
    <dgm:cxn modelId="{7E9EC372-2D24-4370-9200-89E3EFCBF758}" type="presOf" srcId="{021EC19D-2071-4BAD-86F2-D82691A94E67}" destId="{7A8FA509-4437-42E4-B1E0-32E9198536DE}" srcOrd="0" destOrd="0" presId="urn:microsoft.com/office/officeart/2008/layout/LinedList"/>
    <dgm:cxn modelId="{7A5DE876-21CC-42BC-B749-2BA8878C2558}" type="presOf" srcId="{F8CB063A-C71D-49AC-A8F8-1992A6DAB596}" destId="{663A5086-0BAF-4F56-A2B3-E03615C208FE}" srcOrd="0" destOrd="0" presId="urn:microsoft.com/office/officeart/2008/layout/LinedList"/>
    <dgm:cxn modelId="{00965896-B2FA-41BD-B338-BAB1B6A1DC09}" type="presOf" srcId="{13EAC0BD-2052-4DA8-8282-21FDCC2384E7}" destId="{7C6254CC-0919-41EB-9328-42C6BA9E79F8}" srcOrd="0" destOrd="0" presId="urn:microsoft.com/office/officeart/2008/layout/LinedList"/>
    <dgm:cxn modelId="{6A0E911A-B87A-4100-AD79-661717BA09F5}" type="presParOf" srcId="{9FDD3B53-1E75-438A-9276-7B582D2DB53D}" destId="{4301665B-E52E-4DAD-BE6C-582F0DD9B64D}" srcOrd="0" destOrd="0" presId="urn:microsoft.com/office/officeart/2008/layout/LinedList"/>
    <dgm:cxn modelId="{8031F461-F1E3-459D-A2D8-A422AA5F0A4C}" type="presParOf" srcId="{9FDD3B53-1E75-438A-9276-7B582D2DB53D}" destId="{0FE53133-E139-4A5F-935C-29479ED83CC6}" srcOrd="1" destOrd="0" presId="urn:microsoft.com/office/officeart/2008/layout/LinedList"/>
    <dgm:cxn modelId="{0C1D42DF-3131-44AB-8E23-2642E846671A}" type="presParOf" srcId="{0FE53133-E139-4A5F-935C-29479ED83CC6}" destId="{7A8FA509-4437-42E4-B1E0-32E9198536DE}" srcOrd="0" destOrd="0" presId="urn:microsoft.com/office/officeart/2008/layout/LinedList"/>
    <dgm:cxn modelId="{813E3ABC-F495-4436-B960-8B7EB07BFB58}" type="presParOf" srcId="{0FE53133-E139-4A5F-935C-29479ED83CC6}" destId="{FC537834-859C-45AD-B111-CA2140E3EAFD}" srcOrd="1" destOrd="0" presId="urn:microsoft.com/office/officeart/2008/layout/LinedList"/>
    <dgm:cxn modelId="{BABF66D5-10A4-46D5-A78A-9CB4F495AAAF}" type="presParOf" srcId="{9FDD3B53-1E75-438A-9276-7B582D2DB53D}" destId="{65749BB1-EDBB-4F91-8864-E9D246F7FE6F}" srcOrd="2" destOrd="0" presId="urn:microsoft.com/office/officeart/2008/layout/LinedList"/>
    <dgm:cxn modelId="{8E796228-480A-4E5F-B02B-635CA57044FF}" type="presParOf" srcId="{9FDD3B53-1E75-438A-9276-7B582D2DB53D}" destId="{00E2F430-7333-4E3D-91C2-18DC91C35560}" srcOrd="3" destOrd="0" presId="urn:microsoft.com/office/officeart/2008/layout/LinedList"/>
    <dgm:cxn modelId="{BD6D711C-3B02-4781-A67C-EBD8A5ACA799}" type="presParOf" srcId="{00E2F430-7333-4E3D-91C2-18DC91C35560}" destId="{7C6254CC-0919-41EB-9328-42C6BA9E79F8}" srcOrd="0" destOrd="0" presId="urn:microsoft.com/office/officeart/2008/layout/LinedList"/>
    <dgm:cxn modelId="{1ABE1D3A-740F-418A-A4DC-6DE044334EFA}" type="presParOf" srcId="{00E2F430-7333-4E3D-91C2-18DC91C35560}" destId="{1BAA8478-9089-444B-A12F-037977A564DE}" srcOrd="1" destOrd="0" presId="urn:microsoft.com/office/officeart/2008/layout/LinedList"/>
    <dgm:cxn modelId="{559E51C3-4CEF-4FE1-9C7D-54828FF38C95}" type="presParOf" srcId="{9FDD3B53-1E75-438A-9276-7B582D2DB53D}" destId="{FD178B89-50E3-442F-879E-B6EDAF111CCB}" srcOrd="4" destOrd="0" presId="urn:microsoft.com/office/officeart/2008/layout/LinedList"/>
    <dgm:cxn modelId="{F8096517-66D2-4547-A2BC-C42D05C32E16}" type="presParOf" srcId="{9FDD3B53-1E75-438A-9276-7B582D2DB53D}" destId="{BB5F2213-481A-4DD8-ADB0-0AF4D7A7B116}" srcOrd="5" destOrd="0" presId="urn:microsoft.com/office/officeart/2008/layout/LinedList"/>
    <dgm:cxn modelId="{83E6255D-6C0A-48F0-9931-C0D11F09DC5C}" type="presParOf" srcId="{BB5F2213-481A-4DD8-ADB0-0AF4D7A7B116}" destId="{B71A80C7-3259-447A-BD7C-45751ED540D7}" srcOrd="0" destOrd="0" presId="urn:microsoft.com/office/officeart/2008/layout/LinedList"/>
    <dgm:cxn modelId="{5FD02344-CDF0-4736-8EFE-F62D7B466BC0}" type="presParOf" srcId="{BB5F2213-481A-4DD8-ADB0-0AF4D7A7B116}" destId="{FF96278A-CAAF-40DE-B08C-E7EEF6A22782}" srcOrd="1" destOrd="0" presId="urn:microsoft.com/office/officeart/2008/layout/LinedList"/>
    <dgm:cxn modelId="{A76757B1-84EC-4097-A9E8-131B18AB1A76}" type="presParOf" srcId="{9FDD3B53-1E75-438A-9276-7B582D2DB53D}" destId="{9A895F6F-90A1-4C16-BDB0-0FAFE58ED276}" srcOrd="6" destOrd="0" presId="urn:microsoft.com/office/officeart/2008/layout/LinedList"/>
    <dgm:cxn modelId="{F11B0D1E-D5C2-4248-90FD-EFBD58012D07}" type="presParOf" srcId="{9FDD3B53-1E75-438A-9276-7B582D2DB53D}" destId="{048F58CE-55E4-4CD3-8E34-345378D242CB}" srcOrd="7" destOrd="0" presId="urn:microsoft.com/office/officeart/2008/layout/LinedList"/>
    <dgm:cxn modelId="{1073DCA9-B303-424B-9285-A975BC85C85A}" type="presParOf" srcId="{048F58CE-55E4-4CD3-8E34-345378D242CB}" destId="{663A5086-0BAF-4F56-A2B3-E03615C208FE}" srcOrd="0" destOrd="0" presId="urn:microsoft.com/office/officeart/2008/layout/LinedList"/>
    <dgm:cxn modelId="{9C04B62B-EA87-4C5F-84E4-E8BC84FC69EC}" type="presParOf" srcId="{048F58CE-55E4-4CD3-8E34-345378D242CB}" destId="{C83B8B9B-BF97-4662-B249-82B027032DA4}" srcOrd="1" destOrd="0" presId="urn:microsoft.com/office/officeart/2008/layout/LinedList"/>
    <dgm:cxn modelId="{AD458345-F76C-4C32-8ACC-F21B243AE6C7}" type="presParOf" srcId="{9FDD3B53-1E75-438A-9276-7B582D2DB53D}" destId="{7CFD7CE0-9BC7-4E37-A805-352EE92DD23B}" srcOrd="8" destOrd="0" presId="urn:microsoft.com/office/officeart/2008/layout/LinedList"/>
    <dgm:cxn modelId="{AAC4D885-E112-47CA-9F29-C3B40FB00CF2}" type="presParOf" srcId="{9FDD3B53-1E75-438A-9276-7B582D2DB53D}" destId="{4CCE6064-D1CB-4AD8-998C-35FDFA630E06}" srcOrd="9" destOrd="0" presId="urn:microsoft.com/office/officeart/2008/layout/LinedList"/>
    <dgm:cxn modelId="{7973BF15-071F-4D7A-A871-3CB80903A520}" type="presParOf" srcId="{4CCE6064-D1CB-4AD8-998C-35FDFA630E06}" destId="{FEC2B32E-2C30-427B-8861-038FDAC2D4FC}" srcOrd="0" destOrd="0" presId="urn:microsoft.com/office/officeart/2008/layout/LinedList"/>
    <dgm:cxn modelId="{DCF48B5E-32E6-4C87-92AC-222BCB05D521}" type="presParOf" srcId="{4CCE6064-D1CB-4AD8-998C-35FDFA630E06}" destId="{3661D702-AAFC-40A6-BB71-566513E371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CAADDF-0159-4A8F-8F72-946ED5F2AFA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FF091F4-930D-41E6-806C-DC892882E9FC}">
      <dgm:prSet/>
      <dgm:spPr/>
      <dgm:t>
        <a:bodyPr/>
        <a:lstStyle/>
        <a:p>
          <a:pPr rtl="0"/>
          <a:r>
            <a:rPr lang="ru-RU" smtClean="0"/>
            <a:t>- академический департамент</a:t>
          </a:r>
          <a:endParaRPr lang="ru-RU"/>
        </a:p>
      </dgm:t>
    </dgm:pt>
    <dgm:pt modelId="{2DD23E0B-CF1E-4127-AB78-14EAC82F692F}" type="parTrans" cxnId="{9773D3A4-754D-4ACA-8F2E-2C3E291EEDFB}">
      <dgm:prSet/>
      <dgm:spPr/>
      <dgm:t>
        <a:bodyPr/>
        <a:lstStyle/>
        <a:p>
          <a:endParaRPr lang="ru-RU"/>
        </a:p>
      </dgm:t>
    </dgm:pt>
    <dgm:pt modelId="{F31D98D7-F6B1-4CB1-B7EF-ACA4EE54370E}" type="sibTrans" cxnId="{9773D3A4-754D-4ACA-8F2E-2C3E291EEDFB}">
      <dgm:prSet/>
      <dgm:spPr/>
      <dgm:t>
        <a:bodyPr/>
        <a:lstStyle/>
        <a:p>
          <a:endParaRPr lang="ru-RU"/>
        </a:p>
      </dgm:t>
    </dgm:pt>
    <dgm:pt modelId="{68875E88-0A35-417B-9B8F-B28E7577E85E}">
      <dgm:prSet/>
      <dgm:spPr/>
      <dgm:t>
        <a:bodyPr/>
        <a:lstStyle/>
        <a:p>
          <a:pPr rtl="0"/>
          <a:r>
            <a:rPr lang="ru-RU" dirty="0" smtClean="0"/>
            <a:t>- учебно-методический отдел (управление)</a:t>
          </a:r>
          <a:endParaRPr lang="ru-RU" dirty="0"/>
        </a:p>
      </dgm:t>
    </dgm:pt>
    <dgm:pt modelId="{F864FDC8-1CA5-4D31-B7C9-B3A93F890572}" type="parTrans" cxnId="{BF9BB1B4-BBC5-49FF-895A-88BC1025DCCD}">
      <dgm:prSet/>
      <dgm:spPr/>
      <dgm:t>
        <a:bodyPr/>
        <a:lstStyle/>
        <a:p>
          <a:endParaRPr lang="ru-RU"/>
        </a:p>
      </dgm:t>
    </dgm:pt>
    <dgm:pt modelId="{658CF1C5-B200-4653-B830-92E57472F179}" type="sibTrans" cxnId="{BF9BB1B4-BBC5-49FF-895A-88BC1025DCCD}">
      <dgm:prSet/>
      <dgm:spPr/>
      <dgm:t>
        <a:bodyPr/>
        <a:lstStyle/>
        <a:p>
          <a:endParaRPr lang="ru-RU"/>
        </a:p>
      </dgm:t>
    </dgm:pt>
    <dgm:pt modelId="{34639904-1FA8-4566-9E1A-115B46708838}">
      <dgm:prSet/>
      <dgm:spPr/>
      <dgm:t>
        <a:bodyPr/>
        <a:lstStyle/>
        <a:p>
          <a:pPr rtl="0"/>
          <a:r>
            <a:rPr lang="ru-RU" smtClean="0"/>
            <a:t>- академические комитеты</a:t>
          </a:r>
          <a:endParaRPr lang="ru-RU"/>
        </a:p>
      </dgm:t>
    </dgm:pt>
    <dgm:pt modelId="{C11B62B5-D3A1-41EF-ADF0-00466CE42050}" type="parTrans" cxnId="{23614B53-344C-43D9-9B72-0D6F4DA25230}">
      <dgm:prSet/>
      <dgm:spPr/>
      <dgm:t>
        <a:bodyPr/>
        <a:lstStyle/>
        <a:p>
          <a:endParaRPr lang="ru-RU"/>
        </a:p>
      </dgm:t>
    </dgm:pt>
    <dgm:pt modelId="{FE594090-E97B-416C-AE20-C817ACF1BF14}" type="sibTrans" cxnId="{23614B53-344C-43D9-9B72-0D6F4DA25230}">
      <dgm:prSet/>
      <dgm:spPr/>
      <dgm:t>
        <a:bodyPr/>
        <a:lstStyle/>
        <a:p>
          <a:endParaRPr lang="ru-RU"/>
        </a:p>
      </dgm:t>
    </dgm:pt>
    <dgm:pt modelId="{C5C2C18F-B3A0-4FBE-9301-33AE8D04A87F}">
      <dgm:prSet/>
      <dgm:spPr/>
      <dgm:t>
        <a:bodyPr/>
        <a:lstStyle/>
        <a:p>
          <a:pPr rtl="0"/>
          <a:r>
            <a:rPr lang="ru-RU" smtClean="0"/>
            <a:t>- кафедры</a:t>
          </a:r>
          <a:endParaRPr lang="ru-RU"/>
        </a:p>
      </dgm:t>
    </dgm:pt>
    <dgm:pt modelId="{94A9F11B-C659-4280-B291-457095C22046}" type="parTrans" cxnId="{F9123839-1366-40B1-B16E-524D9E9E9C04}">
      <dgm:prSet/>
      <dgm:spPr/>
      <dgm:t>
        <a:bodyPr/>
        <a:lstStyle/>
        <a:p>
          <a:endParaRPr lang="ru-RU"/>
        </a:p>
      </dgm:t>
    </dgm:pt>
    <dgm:pt modelId="{09C0B9B9-BD60-40B9-8475-2CDF4A28DE9D}" type="sibTrans" cxnId="{F9123839-1366-40B1-B16E-524D9E9E9C04}">
      <dgm:prSet/>
      <dgm:spPr/>
      <dgm:t>
        <a:bodyPr/>
        <a:lstStyle/>
        <a:p>
          <a:endParaRPr lang="ru-RU"/>
        </a:p>
      </dgm:t>
    </dgm:pt>
    <dgm:pt modelId="{BE2D59A9-7795-4207-A8A7-2E85A0BA9F58}">
      <dgm:prSet/>
      <dgm:spPr/>
      <dgm:t>
        <a:bodyPr/>
        <a:lstStyle/>
        <a:p>
          <a:pPr rtl="0"/>
          <a:r>
            <a:rPr lang="ru-RU" smtClean="0"/>
            <a:t>- деканаты</a:t>
          </a:r>
          <a:endParaRPr lang="ru-RU"/>
        </a:p>
      </dgm:t>
    </dgm:pt>
    <dgm:pt modelId="{AF178C84-F48B-462A-9E58-8D9D39C48EAF}" type="parTrans" cxnId="{D1DF9914-D55F-4EC2-B0CC-2F262C52AC2E}">
      <dgm:prSet/>
      <dgm:spPr/>
      <dgm:t>
        <a:bodyPr/>
        <a:lstStyle/>
        <a:p>
          <a:endParaRPr lang="ru-RU"/>
        </a:p>
      </dgm:t>
    </dgm:pt>
    <dgm:pt modelId="{D8F68A90-EFE4-4ED0-B79D-640E0AAC7B5B}" type="sibTrans" cxnId="{D1DF9914-D55F-4EC2-B0CC-2F262C52AC2E}">
      <dgm:prSet/>
      <dgm:spPr/>
      <dgm:t>
        <a:bodyPr/>
        <a:lstStyle/>
        <a:p>
          <a:endParaRPr lang="ru-RU"/>
        </a:p>
      </dgm:t>
    </dgm:pt>
    <dgm:pt modelId="{2C3C0731-1BEA-4D27-919D-DF1AC722E6BE}">
      <dgm:prSet/>
      <dgm:spPr/>
      <dgm:t>
        <a:bodyPr/>
        <a:lstStyle/>
        <a:p>
          <a:pPr rtl="0"/>
          <a:r>
            <a:rPr lang="ru-RU" smtClean="0"/>
            <a:t>- офис Регистратора</a:t>
          </a:r>
          <a:endParaRPr lang="ru-RU"/>
        </a:p>
      </dgm:t>
    </dgm:pt>
    <dgm:pt modelId="{72403406-C662-4CC6-BAB6-06511FA64345}" type="parTrans" cxnId="{4C33887C-9B80-4CEB-B1BE-3A0BC69B7EC5}">
      <dgm:prSet/>
      <dgm:spPr/>
      <dgm:t>
        <a:bodyPr/>
        <a:lstStyle/>
        <a:p>
          <a:endParaRPr lang="ru-RU"/>
        </a:p>
      </dgm:t>
    </dgm:pt>
    <dgm:pt modelId="{86162E12-CCD3-475E-9407-788CC0892926}" type="sibTrans" cxnId="{4C33887C-9B80-4CEB-B1BE-3A0BC69B7EC5}">
      <dgm:prSet/>
      <dgm:spPr/>
      <dgm:t>
        <a:bodyPr/>
        <a:lstStyle/>
        <a:p>
          <a:endParaRPr lang="ru-RU"/>
        </a:p>
      </dgm:t>
    </dgm:pt>
    <dgm:pt modelId="{C10E81DB-CF35-4B7C-8ED0-8CA6EC4C93A3}" type="pres">
      <dgm:prSet presAssocID="{86CAADDF-0159-4A8F-8F72-946ED5F2AF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764DF-C17A-4CCB-8385-6F1DAFC880C8}" type="pres">
      <dgm:prSet presAssocID="{6FF091F4-930D-41E6-806C-DC892882E9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BF84F-3242-4746-A77A-63DE52D1A30D}" type="pres">
      <dgm:prSet presAssocID="{F31D98D7-F6B1-4CB1-B7EF-ACA4EE54370E}" presName="sibTrans" presStyleCnt="0"/>
      <dgm:spPr/>
      <dgm:t>
        <a:bodyPr/>
        <a:lstStyle/>
        <a:p>
          <a:endParaRPr lang="ru-RU"/>
        </a:p>
      </dgm:t>
    </dgm:pt>
    <dgm:pt modelId="{66FB5B0F-F0A2-4E5A-9ECD-C4E8E6590B17}" type="pres">
      <dgm:prSet presAssocID="{68875E88-0A35-417B-9B8F-B28E7577E8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CCA81-5D25-4D91-B8D0-379D6FC0251F}" type="pres">
      <dgm:prSet presAssocID="{658CF1C5-B200-4653-B830-92E57472F179}" presName="sibTrans" presStyleCnt="0"/>
      <dgm:spPr/>
      <dgm:t>
        <a:bodyPr/>
        <a:lstStyle/>
        <a:p>
          <a:endParaRPr lang="ru-RU"/>
        </a:p>
      </dgm:t>
    </dgm:pt>
    <dgm:pt modelId="{95B25439-CA08-4EE7-9CDF-160178220D06}" type="pres">
      <dgm:prSet presAssocID="{34639904-1FA8-4566-9E1A-115B467088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93F6F-C13D-41CC-873A-54E784F3A744}" type="pres">
      <dgm:prSet presAssocID="{FE594090-E97B-416C-AE20-C817ACF1BF14}" presName="sibTrans" presStyleCnt="0"/>
      <dgm:spPr/>
      <dgm:t>
        <a:bodyPr/>
        <a:lstStyle/>
        <a:p>
          <a:endParaRPr lang="ru-RU"/>
        </a:p>
      </dgm:t>
    </dgm:pt>
    <dgm:pt modelId="{9213DB4A-D909-49E0-BE70-A0480CDF72F2}" type="pres">
      <dgm:prSet presAssocID="{C5C2C18F-B3A0-4FBE-9301-33AE8D04A87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E2699-8784-44C0-B6AC-6C02DF4D8E5F}" type="pres">
      <dgm:prSet presAssocID="{09C0B9B9-BD60-40B9-8475-2CDF4A28DE9D}" presName="sibTrans" presStyleCnt="0"/>
      <dgm:spPr/>
      <dgm:t>
        <a:bodyPr/>
        <a:lstStyle/>
        <a:p>
          <a:endParaRPr lang="ru-RU"/>
        </a:p>
      </dgm:t>
    </dgm:pt>
    <dgm:pt modelId="{2B48A62F-48BE-41EA-A22E-829AE9E40644}" type="pres">
      <dgm:prSet presAssocID="{BE2D59A9-7795-4207-A8A7-2E85A0BA9F5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32517-754D-45CD-9156-188CB60FFAC5}" type="pres">
      <dgm:prSet presAssocID="{D8F68A90-EFE4-4ED0-B79D-640E0AAC7B5B}" presName="sibTrans" presStyleCnt="0"/>
      <dgm:spPr/>
      <dgm:t>
        <a:bodyPr/>
        <a:lstStyle/>
        <a:p>
          <a:endParaRPr lang="ru-RU"/>
        </a:p>
      </dgm:t>
    </dgm:pt>
    <dgm:pt modelId="{510D112A-0999-41E4-94D0-2218B342564C}" type="pres">
      <dgm:prSet presAssocID="{2C3C0731-1BEA-4D27-919D-DF1AC722E6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DC5F7-E544-42A4-B7C9-A3538CA388C9}" type="presOf" srcId="{2C3C0731-1BEA-4D27-919D-DF1AC722E6BE}" destId="{510D112A-0999-41E4-94D0-2218B342564C}" srcOrd="0" destOrd="0" presId="urn:microsoft.com/office/officeart/2005/8/layout/default#1"/>
    <dgm:cxn modelId="{F9123839-1366-40B1-B16E-524D9E9E9C04}" srcId="{86CAADDF-0159-4A8F-8F72-946ED5F2AFA3}" destId="{C5C2C18F-B3A0-4FBE-9301-33AE8D04A87F}" srcOrd="3" destOrd="0" parTransId="{94A9F11B-C659-4280-B291-457095C22046}" sibTransId="{09C0B9B9-BD60-40B9-8475-2CDF4A28DE9D}"/>
    <dgm:cxn modelId="{53F97F40-C7F6-4580-B491-97032D0972E1}" type="presOf" srcId="{34639904-1FA8-4566-9E1A-115B46708838}" destId="{95B25439-CA08-4EE7-9CDF-160178220D06}" srcOrd="0" destOrd="0" presId="urn:microsoft.com/office/officeart/2005/8/layout/default#1"/>
    <dgm:cxn modelId="{A528321F-128E-4B46-9FDE-EEE37EF42D6B}" type="presOf" srcId="{C5C2C18F-B3A0-4FBE-9301-33AE8D04A87F}" destId="{9213DB4A-D909-49E0-BE70-A0480CDF72F2}" srcOrd="0" destOrd="0" presId="urn:microsoft.com/office/officeart/2005/8/layout/default#1"/>
    <dgm:cxn modelId="{4C33887C-9B80-4CEB-B1BE-3A0BC69B7EC5}" srcId="{86CAADDF-0159-4A8F-8F72-946ED5F2AFA3}" destId="{2C3C0731-1BEA-4D27-919D-DF1AC722E6BE}" srcOrd="5" destOrd="0" parTransId="{72403406-C662-4CC6-BAB6-06511FA64345}" sibTransId="{86162E12-CCD3-475E-9407-788CC0892926}"/>
    <dgm:cxn modelId="{C1125B58-FA4B-4E81-9720-30289ACB6B14}" type="presOf" srcId="{6FF091F4-930D-41E6-806C-DC892882E9FC}" destId="{765764DF-C17A-4CCB-8385-6F1DAFC880C8}" srcOrd="0" destOrd="0" presId="urn:microsoft.com/office/officeart/2005/8/layout/default#1"/>
    <dgm:cxn modelId="{173655E9-96DE-4F31-A052-3573E489FFF5}" type="presOf" srcId="{68875E88-0A35-417B-9B8F-B28E7577E85E}" destId="{66FB5B0F-F0A2-4E5A-9ECD-C4E8E6590B17}" srcOrd="0" destOrd="0" presId="urn:microsoft.com/office/officeart/2005/8/layout/default#1"/>
    <dgm:cxn modelId="{58AB7E84-FE4D-4EA2-932F-77BDDD56E164}" type="presOf" srcId="{86CAADDF-0159-4A8F-8F72-946ED5F2AFA3}" destId="{C10E81DB-CF35-4B7C-8ED0-8CA6EC4C93A3}" srcOrd="0" destOrd="0" presId="urn:microsoft.com/office/officeart/2005/8/layout/default#1"/>
    <dgm:cxn modelId="{7BCC880B-4AD2-422A-BD4B-B7B92185C443}" type="presOf" srcId="{BE2D59A9-7795-4207-A8A7-2E85A0BA9F58}" destId="{2B48A62F-48BE-41EA-A22E-829AE9E40644}" srcOrd="0" destOrd="0" presId="urn:microsoft.com/office/officeart/2005/8/layout/default#1"/>
    <dgm:cxn modelId="{23614B53-344C-43D9-9B72-0D6F4DA25230}" srcId="{86CAADDF-0159-4A8F-8F72-946ED5F2AFA3}" destId="{34639904-1FA8-4566-9E1A-115B46708838}" srcOrd="2" destOrd="0" parTransId="{C11B62B5-D3A1-41EF-ADF0-00466CE42050}" sibTransId="{FE594090-E97B-416C-AE20-C817ACF1BF14}"/>
    <dgm:cxn modelId="{D1DF9914-D55F-4EC2-B0CC-2F262C52AC2E}" srcId="{86CAADDF-0159-4A8F-8F72-946ED5F2AFA3}" destId="{BE2D59A9-7795-4207-A8A7-2E85A0BA9F58}" srcOrd="4" destOrd="0" parTransId="{AF178C84-F48B-462A-9E58-8D9D39C48EAF}" sibTransId="{D8F68A90-EFE4-4ED0-B79D-640E0AAC7B5B}"/>
    <dgm:cxn modelId="{BF9BB1B4-BBC5-49FF-895A-88BC1025DCCD}" srcId="{86CAADDF-0159-4A8F-8F72-946ED5F2AFA3}" destId="{68875E88-0A35-417B-9B8F-B28E7577E85E}" srcOrd="1" destOrd="0" parTransId="{F864FDC8-1CA5-4D31-B7C9-B3A93F890572}" sibTransId="{658CF1C5-B200-4653-B830-92E57472F179}"/>
    <dgm:cxn modelId="{9773D3A4-754D-4ACA-8F2E-2C3E291EEDFB}" srcId="{86CAADDF-0159-4A8F-8F72-946ED5F2AFA3}" destId="{6FF091F4-930D-41E6-806C-DC892882E9FC}" srcOrd="0" destOrd="0" parTransId="{2DD23E0B-CF1E-4127-AB78-14EAC82F692F}" sibTransId="{F31D98D7-F6B1-4CB1-B7EF-ACA4EE54370E}"/>
    <dgm:cxn modelId="{2A1DFB1B-9A4E-4229-ADB0-0CFAD9801DED}" type="presParOf" srcId="{C10E81DB-CF35-4B7C-8ED0-8CA6EC4C93A3}" destId="{765764DF-C17A-4CCB-8385-6F1DAFC880C8}" srcOrd="0" destOrd="0" presId="urn:microsoft.com/office/officeart/2005/8/layout/default#1"/>
    <dgm:cxn modelId="{446E78BB-A59B-4EFA-AD8C-3D830F912964}" type="presParOf" srcId="{C10E81DB-CF35-4B7C-8ED0-8CA6EC4C93A3}" destId="{232BF84F-3242-4746-A77A-63DE52D1A30D}" srcOrd="1" destOrd="0" presId="urn:microsoft.com/office/officeart/2005/8/layout/default#1"/>
    <dgm:cxn modelId="{D1AB4331-6BD6-49CA-94B3-7BE0AC28C4CE}" type="presParOf" srcId="{C10E81DB-CF35-4B7C-8ED0-8CA6EC4C93A3}" destId="{66FB5B0F-F0A2-4E5A-9ECD-C4E8E6590B17}" srcOrd="2" destOrd="0" presId="urn:microsoft.com/office/officeart/2005/8/layout/default#1"/>
    <dgm:cxn modelId="{838F4F9E-0F19-4CF8-B32E-16502C205626}" type="presParOf" srcId="{C10E81DB-CF35-4B7C-8ED0-8CA6EC4C93A3}" destId="{592CCA81-5D25-4D91-B8D0-379D6FC0251F}" srcOrd="3" destOrd="0" presId="urn:microsoft.com/office/officeart/2005/8/layout/default#1"/>
    <dgm:cxn modelId="{7492BE6B-DE52-42B8-AD30-F6C9F7D95736}" type="presParOf" srcId="{C10E81DB-CF35-4B7C-8ED0-8CA6EC4C93A3}" destId="{95B25439-CA08-4EE7-9CDF-160178220D06}" srcOrd="4" destOrd="0" presId="urn:microsoft.com/office/officeart/2005/8/layout/default#1"/>
    <dgm:cxn modelId="{6D553571-BC61-440E-BBF4-2C06D056D6FF}" type="presParOf" srcId="{C10E81DB-CF35-4B7C-8ED0-8CA6EC4C93A3}" destId="{E9D93F6F-C13D-41CC-873A-54E784F3A744}" srcOrd="5" destOrd="0" presId="urn:microsoft.com/office/officeart/2005/8/layout/default#1"/>
    <dgm:cxn modelId="{D76D9C9D-00AA-4861-9F5D-9F61E544F4BB}" type="presParOf" srcId="{C10E81DB-CF35-4B7C-8ED0-8CA6EC4C93A3}" destId="{9213DB4A-D909-49E0-BE70-A0480CDF72F2}" srcOrd="6" destOrd="0" presId="urn:microsoft.com/office/officeart/2005/8/layout/default#1"/>
    <dgm:cxn modelId="{EFC89E5F-2711-49EB-9ED3-005342DEC988}" type="presParOf" srcId="{C10E81DB-CF35-4B7C-8ED0-8CA6EC4C93A3}" destId="{034E2699-8784-44C0-B6AC-6C02DF4D8E5F}" srcOrd="7" destOrd="0" presId="urn:microsoft.com/office/officeart/2005/8/layout/default#1"/>
    <dgm:cxn modelId="{AC4A5D9E-F696-4424-9EE5-2D2E464089EB}" type="presParOf" srcId="{C10E81DB-CF35-4B7C-8ED0-8CA6EC4C93A3}" destId="{2B48A62F-48BE-41EA-A22E-829AE9E40644}" srcOrd="8" destOrd="0" presId="urn:microsoft.com/office/officeart/2005/8/layout/default#1"/>
    <dgm:cxn modelId="{4D529001-95C5-4ECF-8700-4138116A2EFF}" type="presParOf" srcId="{C10E81DB-CF35-4B7C-8ED0-8CA6EC4C93A3}" destId="{CC332517-754D-45CD-9156-188CB60FFAC5}" srcOrd="9" destOrd="0" presId="urn:microsoft.com/office/officeart/2005/8/layout/default#1"/>
    <dgm:cxn modelId="{7CFFCF60-B6FE-40D8-9E0A-64B8EAC5B6BD}" type="presParOf" srcId="{C10E81DB-CF35-4B7C-8ED0-8CA6EC4C93A3}" destId="{510D112A-0999-41E4-94D0-2218B342564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CAADDF-0159-4A8F-8F72-946ED5F2AF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F091F4-930D-41E6-806C-DC892882E9FC}">
      <dgm:prSet/>
      <dgm:spPr/>
      <dgm:t>
        <a:bodyPr/>
        <a:lstStyle/>
        <a:p>
          <a:pPr rtl="0"/>
          <a:r>
            <a:rPr lang="ru-RU" dirty="0" smtClean="0"/>
            <a:t>- политика приема</a:t>
          </a:r>
          <a:endParaRPr lang="ru-RU" dirty="0"/>
        </a:p>
      </dgm:t>
    </dgm:pt>
    <dgm:pt modelId="{2DD23E0B-CF1E-4127-AB78-14EAC82F692F}" type="parTrans" cxnId="{9773D3A4-754D-4ACA-8F2E-2C3E291EEDFB}">
      <dgm:prSet/>
      <dgm:spPr/>
      <dgm:t>
        <a:bodyPr/>
        <a:lstStyle/>
        <a:p>
          <a:endParaRPr lang="ru-RU"/>
        </a:p>
      </dgm:t>
    </dgm:pt>
    <dgm:pt modelId="{F31D98D7-F6B1-4CB1-B7EF-ACA4EE54370E}" type="sibTrans" cxnId="{9773D3A4-754D-4ACA-8F2E-2C3E291EEDFB}">
      <dgm:prSet/>
      <dgm:spPr/>
      <dgm:t>
        <a:bodyPr/>
        <a:lstStyle/>
        <a:p>
          <a:endParaRPr lang="ru-RU"/>
        </a:p>
      </dgm:t>
    </dgm:pt>
    <dgm:pt modelId="{AFAE96B9-02CB-490C-8590-BC94E26097CA}">
      <dgm:prSet/>
      <dgm:spPr/>
      <dgm:t>
        <a:bodyPr/>
        <a:lstStyle/>
        <a:p>
          <a:r>
            <a:rPr lang="ru-RU" smtClean="0"/>
            <a:t>- организация записи на учебные дисциплины</a:t>
          </a:r>
          <a:endParaRPr lang="ru-RU"/>
        </a:p>
      </dgm:t>
    </dgm:pt>
    <dgm:pt modelId="{73E70B0D-547A-4CBD-A5F0-829C6B1E146E}" type="parTrans" cxnId="{5B71D038-D5E7-4E5D-A29A-C625970678CA}">
      <dgm:prSet/>
      <dgm:spPr/>
      <dgm:t>
        <a:bodyPr/>
        <a:lstStyle/>
        <a:p>
          <a:endParaRPr lang="ru-RU"/>
        </a:p>
      </dgm:t>
    </dgm:pt>
    <dgm:pt modelId="{E731EF20-D5E8-4CE1-85F0-0C69E6917729}" type="sibTrans" cxnId="{5B71D038-D5E7-4E5D-A29A-C625970678CA}">
      <dgm:prSet/>
      <dgm:spPr/>
      <dgm:t>
        <a:bodyPr/>
        <a:lstStyle/>
        <a:p>
          <a:endParaRPr lang="ru-RU"/>
        </a:p>
      </dgm:t>
    </dgm:pt>
    <dgm:pt modelId="{61E2869F-F911-4435-A296-BECECDF84133}">
      <dgm:prSet/>
      <dgm:spPr/>
      <dgm:t>
        <a:bodyPr/>
        <a:lstStyle/>
        <a:p>
          <a:r>
            <a:rPr lang="ru-RU" dirty="0" smtClean="0"/>
            <a:t>- организация учебного процесса</a:t>
          </a:r>
          <a:endParaRPr lang="ru-RU" dirty="0"/>
        </a:p>
      </dgm:t>
    </dgm:pt>
    <dgm:pt modelId="{41395DDD-F7FD-49D5-B268-610ACEA6C908}" type="parTrans" cxnId="{0A09A289-DDFE-4BA4-87C2-5BA033B0D112}">
      <dgm:prSet/>
      <dgm:spPr/>
      <dgm:t>
        <a:bodyPr/>
        <a:lstStyle/>
        <a:p>
          <a:endParaRPr lang="ru-RU"/>
        </a:p>
      </dgm:t>
    </dgm:pt>
    <dgm:pt modelId="{5ACB3FA9-7FFB-4577-82C7-8A20FEA88E61}" type="sibTrans" cxnId="{0A09A289-DDFE-4BA4-87C2-5BA033B0D112}">
      <dgm:prSet/>
      <dgm:spPr/>
      <dgm:t>
        <a:bodyPr/>
        <a:lstStyle/>
        <a:p>
          <a:endParaRPr lang="ru-RU"/>
        </a:p>
      </dgm:t>
    </dgm:pt>
    <dgm:pt modelId="{E05FDEBA-2E28-4709-8785-DCA681AFBA54}">
      <dgm:prSet/>
      <dgm:spPr/>
      <dgm:t>
        <a:bodyPr/>
        <a:lstStyle/>
        <a:p>
          <a:r>
            <a:rPr lang="ru-RU" smtClean="0"/>
            <a:t>- политика перевода (по всем видам), включая установление </a:t>
          </a:r>
          <a:r>
            <a:rPr lang="en-US" smtClean="0"/>
            <a:t>GPA</a:t>
          </a:r>
          <a:endParaRPr lang="ru-RU"/>
        </a:p>
      </dgm:t>
    </dgm:pt>
    <dgm:pt modelId="{524E547D-9F43-43B4-B911-29220C9245DB}" type="parTrans" cxnId="{FA86C1BE-6C6E-4A6F-A3E8-6E77C1F0E195}">
      <dgm:prSet/>
      <dgm:spPr/>
      <dgm:t>
        <a:bodyPr/>
        <a:lstStyle/>
        <a:p>
          <a:endParaRPr lang="ru-RU"/>
        </a:p>
      </dgm:t>
    </dgm:pt>
    <dgm:pt modelId="{CC568EDC-FB57-4042-BA3F-C05F4ACB97A4}" type="sibTrans" cxnId="{FA86C1BE-6C6E-4A6F-A3E8-6E77C1F0E195}">
      <dgm:prSet/>
      <dgm:spPr/>
      <dgm:t>
        <a:bodyPr/>
        <a:lstStyle/>
        <a:p>
          <a:endParaRPr lang="ru-RU"/>
        </a:p>
      </dgm:t>
    </dgm:pt>
    <dgm:pt modelId="{046E0883-69BB-4B83-ABBE-6191133E45E6}">
      <dgm:prSet/>
      <dgm:spPr/>
      <dgm:t>
        <a:bodyPr/>
        <a:lstStyle/>
        <a:p>
          <a:r>
            <a:rPr lang="ru-RU" smtClean="0"/>
            <a:t>- политика выставления оценок</a:t>
          </a:r>
          <a:endParaRPr lang="ru-RU"/>
        </a:p>
      </dgm:t>
    </dgm:pt>
    <dgm:pt modelId="{9B781A43-0072-4DB7-8204-27DBD7AB031F}" type="parTrans" cxnId="{E3E30175-EA8D-4D4A-B0F5-7D244902C33E}">
      <dgm:prSet/>
      <dgm:spPr/>
      <dgm:t>
        <a:bodyPr/>
        <a:lstStyle/>
        <a:p>
          <a:endParaRPr lang="ru-RU"/>
        </a:p>
      </dgm:t>
    </dgm:pt>
    <dgm:pt modelId="{70F6979A-5060-4EBD-83A8-3B5AC3084FB5}" type="sibTrans" cxnId="{E3E30175-EA8D-4D4A-B0F5-7D244902C33E}">
      <dgm:prSet/>
      <dgm:spPr/>
      <dgm:t>
        <a:bodyPr/>
        <a:lstStyle/>
        <a:p>
          <a:endParaRPr lang="ru-RU"/>
        </a:p>
      </dgm:t>
    </dgm:pt>
    <dgm:pt modelId="{7267D054-07B7-44EA-91B7-171737F3ECC4}">
      <dgm:prSet/>
      <dgm:spPr/>
      <dgm:t>
        <a:bodyPr/>
        <a:lstStyle/>
        <a:p>
          <a:r>
            <a:rPr lang="ru-RU" dirty="0" smtClean="0"/>
            <a:t>- организация экзаменационных сессий (промежуточной аттестации)</a:t>
          </a:r>
          <a:endParaRPr lang="ru-RU" dirty="0"/>
        </a:p>
      </dgm:t>
    </dgm:pt>
    <dgm:pt modelId="{6D33C7D8-9666-4DC7-BA7C-B470E111AA20}" type="parTrans" cxnId="{3D549729-F5AC-4FC6-B4F1-E649A13B8556}">
      <dgm:prSet/>
      <dgm:spPr/>
      <dgm:t>
        <a:bodyPr/>
        <a:lstStyle/>
        <a:p>
          <a:endParaRPr lang="ru-RU"/>
        </a:p>
      </dgm:t>
    </dgm:pt>
    <dgm:pt modelId="{B5E08C70-056E-4B90-A6CA-0469C875CAC3}" type="sibTrans" cxnId="{3D549729-F5AC-4FC6-B4F1-E649A13B8556}">
      <dgm:prSet/>
      <dgm:spPr/>
      <dgm:t>
        <a:bodyPr/>
        <a:lstStyle/>
        <a:p>
          <a:endParaRPr lang="ru-RU"/>
        </a:p>
      </dgm:t>
    </dgm:pt>
    <dgm:pt modelId="{2E23DEE7-0403-43E5-8C27-2E8C10ACFB6C}">
      <dgm:prSet/>
      <dgm:spPr/>
      <dgm:t>
        <a:bodyPr/>
        <a:lstStyle/>
        <a:p>
          <a:r>
            <a:rPr lang="ru-RU" smtClean="0"/>
            <a:t>- организация итоговой аттестации</a:t>
          </a:r>
          <a:endParaRPr lang="ru-RU"/>
        </a:p>
      </dgm:t>
    </dgm:pt>
    <dgm:pt modelId="{6D14CE17-6EFC-49C9-9808-C369A468D93E}" type="parTrans" cxnId="{62DC500C-0386-4BDC-90EB-AEE8E1959F55}">
      <dgm:prSet/>
      <dgm:spPr/>
      <dgm:t>
        <a:bodyPr/>
        <a:lstStyle/>
        <a:p>
          <a:endParaRPr lang="ru-RU"/>
        </a:p>
      </dgm:t>
    </dgm:pt>
    <dgm:pt modelId="{AFD80AFC-D43B-4ACB-A5EF-252AB6FCD17F}" type="sibTrans" cxnId="{62DC500C-0386-4BDC-90EB-AEE8E1959F55}">
      <dgm:prSet/>
      <dgm:spPr/>
      <dgm:t>
        <a:bodyPr/>
        <a:lstStyle/>
        <a:p>
          <a:endParaRPr lang="ru-RU"/>
        </a:p>
      </dgm:t>
    </dgm:pt>
    <dgm:pt modelId="{60030CD3-7F6F-4C68-B4F8-736EAE02C5CC}">
      <dgm:prSet/>
      <dgm:spPr/>
      <dgm:t>
        <a:bodyPr/>
        <a:lstStyle/>
        <a:p>
          <a:r>
            <a:rPr lang="ru-RU" smtClean="0"/>
            <a:t>- политика выбора программ (включая двойных)</a:t>
          </a:r>
          <a:endParaRPr lang="ru-RU"/>
        </a:p>
      </dgm:t>
    </dgm:pt>
    <dgm:pt modelId="{B3D0F783-548A-4EB8-9CE9-889E1F9B9A7C}" type="parTrans" cxnId="{3BA80281-EE16-4FFD-B5F6-1B52103FA9D2}">
      <dgm:prSet/>
      <dgm:spPr/>
      <dgm:t>
        <a:bodyPr/>
        <a:lstStyle/>
        <a:p>
          <a:endParaRPr lang="ru-RU"/>
        </a:p>
      </dgm:t>
    </dgm:pt>
    <dgm:pt modelId="{48CF568A-C804-43CD-8522-55558A72994D}" type="sibTrans" cxnId="{3BA80281-EE16-4FFD-B5F6-1B52103FA9D2}">
      <dgm:prSet/>
      <dgm:spPr/>
      <dgm:t>
        <a:bodyPr/>
        <a:lstStyle/>
        <a:p>
          <a:endParaRPr lang="ru-RU"/>
        </a:p>
      </dgm:t>
    </dgm:pt>
    <dgm:pt modelId="{E4395C23-627E-4CF7-B226-3DE7C24BD3AB}">
      <dgm:prSet/>
      <dgm:spPr/>
      <dgm:t>
        <a:bodyPr/>
        <a:lstStyle/>
        <a:p>
          <a:r>
            <a:rPr lang="ru-RU" smtClean="0"/>
            <a:t>- политика академической мобильности, включая кредитную мобильность</a:t>
          </a:r>
          <a:endParaRPr lang="ru-RU"/>
        </a:p>
      </dgm:t>
    </dgm:pt>
    <dgm:pt modelId="{712336CF-0736-4573-8681-9F8FEA769BCA}" type="parTrans" cxnId="{0971A564-B159-431B-956F-8F4B3849B85D}">
      <dgm:prSet/>
      <dgm:spPr/>
      <dgm:t>
        <a:bodyPr/>
        <a:lstStyle/>
        <a:p>
          <a:endParaRPr lang="ru-RU"/>
        </a:p>
      </dgm:t>
    </dgm:pt>
    <dgm:pt modelId="{A2C6CF3B-191E-4A97-B8C2-CB95C22A2B6B}" type="sibTrans" cxnId="{0971A564-B159-431B-956F-8F4B3849B85D}">
      <dgm:prSet/>
      <dgm:spPr/>
      <dgm:t>
        <a:bodyPr/>
        <a:lstStyle/>
        <a:p>
          <a:endParaRPr lang="ru-RU"/>
        </a:p>
      </dgm:t>
    </dgm:pt>
    <dgm:pt modelId="{D0787CE6-92D4-441E-B0DB-1282DFB6FF3F}">
      <dgm:prSet/>
      <dgm:spPr/>
      <dgm:t>
        <a:bodyPr/>
        <a:lstStyle/>
        <a:p>
          <a:r>
            <a:rPr lang="ru-RU" dirty="0" smtClean="0"/>
            <a:t>- политика интернационализации</a:t>
          </a:r>
          <a:endParaRPr lang="ru-RU" dirty="0"/>
        </a:p>
      </dgm:t>
    </dgm:pt>
    <dgm:pt modelId="{B21BE30A-CC5B-4AF4-9688-DAD9C42EF819}" type="parTrans" cxnId="{C11A60F8-1061-4637-8854-543307621CF3}">
      <dgm:prSet/>
      <dgm:spPr/>
      <dgm:t>
        <a:bodyPr/>
        <a:lstStyle/>
        <a:p>
          <a:endParaRPr lang="ru-RU"/>
        </a:p>
      </dgm:t>
    </dgm:pt>
    <dgm:pt modelId="{355F4E92-3F7A-41E1-BD71-AF877D13EC3D}" type="sibTrans" cxnId="{C11A60F8-1061-4637-8854-543307621CF3}">
      <dgm:prSet/>
      <dgm:spPr/>
      <dgm:t>
        <a:bodyPr/>
        <a:lstStyle/>
        <a:p>
          <a:endParaRPr lang="ru-RU"/>
        </a:p>
      </dgm:t>
    </dgm:pt>
    <dgm:pt modelId="{295509F7-7ED4-4F94-9127-EF116DB4B367}" type="pres">
      <dgm:prSet presAssocID="{86CAADDF-0159-4A8F-8F72-946ED5F2AF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22C81-9598-4844-9838-C63039F63743}" type="pres">
      <dgm:prSet presAssocID="{6FF091F4-930D-41E6-806C-DC892882E9FC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F7400-0FB5-4FD2-B4FC-489D9BF58C69}" type="pres">
      <dgm:prSet presAssocID="{F31D98D7-F6B1-4CB1-B7EF-ACA4EE54370E}" presName="spacer" presStyleCnt="0"/>
      <dgm:spPr/>
      <dgm:t>
        <a:bodyPr/>
        <a:lstStyle/>
        <a:p>
          <a:endParaRPr lang="ru-RU"/>
        </a:p>
      </dgm:t>
    </dgm:pt>
    <dgm:pt modelId="{433967E7-FC71-45DE-8E27-A2AABE8A2E18}" type="pres">
      <dgm:prSet presAssocID="{AFAE96B9-02CB-490C-8590-BC94E26097CA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63093-15EE-42D2-94C7-B941E6B7BC9E}" type="pres">
      <dgm:prSet presAssocID="{E731EF20-D5E8-4CE1-85F0-0C69E6917729}" presName="spacer" presStyleCnt="0"/>
      <dgm:spPr/>
      <dgm:t>
        <a:bodyPr/>
        <a:lstStyle/>
        <a:p>
          <a:endParaRPr lang="ru-RU"/>
        </a:p>
      </dgm:t>
    </dgm:pt>
    <dgm:pt modelId="{B5342EE8-62D4-4329-9FE4-84EF610230DD}" type="pres">
      <dgm:prSet presAssocID="{61E2869F-F911-4435-A296-BECECDF84133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0B1E8-9C2C-4F7A-B362-F31EB8721B00}" type="pres">
      <dgm:prSet presAssocID="{5ACB3FA9-7FFB-4577-82C7-8A20FEA88E61}" presName="spacer" presStyleCnt="0"/>
      <dgm:spPr/>
      <dgm:t>
        <a:bodyPr/>
        <a:lstStyle/>
        <a:p>
          <a:endParaRPr lang="ru-RU"/>
        </a:p>
      </dgm:t>
    </dgm:pt>
    <dgm:pt modelId="{9CAD327A-14E7-471C-B61C-EB0AAFB026CC}" type="pres">
      <dgm:prSet presAssocID="{E05FDEBA-2E28-4709-8785-DCA681AFBA54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632CB-9866-4F8C-87D6-65F9129C8A54}" type="pres">
      <dgm:prSet presAssocID="{CC568EDC-FB57-4042-BA3F-C05F4ACB97A4}" presName="spacer" presStyleCnt="0"/>
      <dgm:spPr/>
      <dgm:t>
        <a:bodyPr/>
        <a:lstStyle/>
        <a:p>
          <a:endParaRPr lang="ru-RU"/>
        </a:p>
      </dgm:t>
    </dgm:pt>
    <dgm:pt modelId="{A32CE03B-22E0-4E0A-A365-C484C1588D37}" type="pres">
      <dgm:prSet presAssocID="{046E0883-69BB-4B83-ABBE-6191133E45E6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CC28F-C486-4DEA-B5FC-FB814C9F7845}" type="pres">
      <dgm:prSet presAssocID="{70F6979A-5060-4EBD-83A8-3B5AC3084FB5}" presName="spacer" presStyleCnt="0"/>
      <dgm:spPr/>
      <dgm:t>
        <a:bodyPr/>
        <a:lstStyle/>
        <a:p>
          <a:endParaRPr lang="ru-RU"/>
        </a:p>
      </dgm:t>
    </dgm:pt>
    <dgm:pt modelId="{42069969-3FA7-4CA6-918E-962F2F607BD8}" type="pres">
      <dgm:prSet presAssocID="{7267D054-07B7-44EA-91B7-171737F3ECC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71FFB-C83B-4999-AD8D-13A7FA07EC00}" type="pres">
      <dgm:prSet presAssocID="{B5E08C70-056E-4B90-A6CA-0469C875CAC3}" presName="spacer" presStyleCnt="0"/>
      <dgm:spPr/>
      <dgm:t>
        <a:bodyPr/>
        <a:lstStyle/>
        <a:p>
          <a:endParaRPr lang="ru-RU"/>
        </a:p>
      </dgm:t>
    </dgm:pt>
    <dgm:pt modelId="{4C614A83-80CE-4D33-87C1-D2F4BD095AB6}" type="pres">
      <dgm:prSet presAssocID="{2E23DEE7-0403-43E5-8C27-2E8C10ACFB6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152A-1A71-4816-B50B-2CFED126D6BE}" type="pres">
      <dgm:prSet presAssocID="{AFD80AFC-D43B-4ACB-A5EF-252AB6FCD17F}" presName="spacer" presStyleCnt="0"/>
      <dgm:spPr/>
      <dgm:t>
        <a:bodyPr/>
        <a:lstStyle/>
        <a:p>
          <a:endParaRPr lang="ru-RU"/>
        </a:p>
      </dgm:t>
    </dgm:pt>
    <dgm:pt modelId="{B2B85569-5DB2-4ABA-8CDB-DCF3ECB96ABE}" type="pres">
      <dgm:prSet presAssocID="{60030CD3-7F6F-4C68-B4F8-736EAE02C5CC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6CBED-20DE-4132-A80A-59135FA99F8F}" type="pres">
      <dgm:prSet presAssocID="{48CF568A-C804-43CD-8522-55558A72994D}" presName="spacer" presStyleCnt="0"/>
      <dgm:spPr/>
      <dgm:t>
        <a:bodyPr/>
        <a:lstStyle/>
        <a:p>
          <a:endParaRPr lang="ru-RU"/>
        </a:p>
      </dgm:t>
    </dgm:pt>
    <dgm:pt modelId="{FDAB0C9A-7783-472F-A48A-01E474BAD09C}" type="pres">
      <dgm:prSet presAssocID="{E4395C23-627E-4CF7-B226-3DE7C24BD3A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1D28C-9CD3-4E1D-880F-3509A6EDF002}" type="pres">
      <dgm:prSet presAssocID="{A2C6CF3B-191E-4A97-B8C2-CB95C22A2B6B}" presName="spacer" presStyleCnt="0"/>
      <dgm:spPr/>
      <dgm:t>
        <a:bodyPr/>
        <a:lstStyle/>
        <a:p>
          <a:endParaRPr lang="ru-RU"/>
        </a:p>
      </dgm:t>
    </dgm:pt>
    <dgm:pt modelId="{1D15E8A9-8CC8-4A10-AEC9-FB9047E8BDDD}" type="pres">
      <dgm:prSet presAssocID="{D0787CE6-92D4-441E-B0DB-1282DFB6FF3F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6D9AB-14EC-4EDA-BFA2-12476CE28536}" type="presOf" srcId="{D0787CE6-92D4-441E-B0DB-1282DFB6FF3F}" destId="{1D15E8A9-8CC8-4A10-AEC9-FB9047E8BDDD}" srcOrd="0" destOrd="0" presId="urn:microsoft.com/office/officeart/2005/8/layout/vList2"/>
    <dgm:cxn modelId="{FA86C1BE-6C6E-4A6F-A3E8-6E77C1F0E195}" srcId="{86CAADDF-0159-4A8F-8F72-946ED5F2AFA3}" destId="{E05FDEBA-2E28-4709-8785-DCA681AFBA54}" srcOrd="3" destOrd="0" parTransId="{524E547D-9F43-43B4-B911-29220C9245DB}" sibTransId="{CC568EDC-FB57-4042-BA3F-C05F4ACB97A4}"/>
    <dgm:cxn modelId="{97F3E3FE-4403-4312-865A-AB2F05EB4DD1}" type="presOf" srcId="{E4395C23-627E-4CF7-B226-3DE7C24BD3AB}" destId="{FDAB0C9A-7783-472F-A48A-01E474BAD09C}" srcOrd="0" destOrd="0" presId="urn:microsoft.com/office/officeart/2005/8/layout/vList2"/>
    <dgm:cxn modelId="{C33C0166-42B7-4DB2-AD5D-5729B43D5583}" type="presOf" srcId="{61E2869F-F911-4435-A296-BECECDF84133}" destId="{B5342EE8-62D4-4329-9FE4-84EF610230DD}" srcOrd="0" destOrd="0" presId="urn:microsoft.com/office/officeart/2005/8/layout/vList2"/>
    <dgm:cxn modelId="{C11A60F8-1061-4637-8854-543307621CF3}" srcId="{86CAADDF-0159-4A8F-8F72-946ED5F2AFA3}" destId="{D0787CE6-92D4-441E-B0DB-1282DFB6FF3F}" srcOrd="9" destOrd="0" parTransId="{B21BE30A-CC5B-4AF4-9688-DAD9C42EF819}" sibTransId="{355F4E92-3F7A-41E1-BD71-AF877D13EC3D}"/>
    <dgm:cxn modelId="{5B71D038-D5E7-4E5D-A29A-C625970678CA}" srcId="{86CAADDF-0159-4A8F-8F72-946ED5F2AFA3}" destId="{AFAE96B9-02CB-490C-8590-BC94E26097CA}" srcOrd="1" destOrd="0" parTransId="{73E70B0D-547A-4CBD-A5F0-829C6B1E146E}" sibTransId="{E731EF20-D5E8-4CE1-85F0-0C69E6917729}"/>
    <dgm:cxn modelId="{1E39BB27-5E1C-47AA-83FD-A579EA41FF89}" type="presOf" srcId="{E05FDEBA-2E28-4709-8785-DCA681AFBA54}" destId="{9CAD327A-14E7-471C-B61C-EB0AAFB026CC}" srcOrd="0" destOrd="0" presId="urn:microsoft.com/office/officeart/2005/8/layout/vList2"/>
    <dgm:cxn modelId="{E3E30175-EA8D-4D4A-B0F5-7D244902C33E}" srcId="{86CAADDF-0159-4A8F-8F72-946ED5F2AFA3}" destId="{046E0883-69BB-4B83-ABBE-6191133E45E6}" srcOrd="4" destOrd="0" parTransId="{9B781A43-0072-4DB7-8204-27DBD7AB031F}" sibTransId="{70F6979A-5060-4EBD-83A8-3B5AC3084FB5}"/>
    <dgm:cxn modelId="{3BA80281-EE16-4FFD-B5F6-1B52103FA9D2}" srcId="{86CAADDF-0159-4A8F-8F72-946ED5F2AFA3}" destId="{60030CD3-7F6F-4C68-B4F8-736EAE02C5CC}" srcOrd="7" destOrd="0" parTransId="{B3D0F783-548A-4EB8-9CE9-889E1F9B9A7C}" sibTransId="{48CF568A-C804-43CD-8522-55558A72994D}"/>
    <dgm:cxn modelId="{4BF6CA77-1071-459E-9AD0-CB03688D4212}" type="presOf" srcId="{6FF091F4-930D-41E6-806C-DC892882E9FC}" destId="{AF622C81-9598-4844-9838-C63039F63743}" srcOrd="0" destOrd="0" presId="urn:microsoft.com/office/officeart/2005/8/layout/vList2"/>
    <dgm:cxn modelId="{9A322680-55D1-45F3-91A4-E1719527FF65}" type="presOf" srcId="{046E0883-69BB-4B83-ABBE-6191133E45E6}" destId="{A32CE03B-22E0-4E0A-A365-C484C1588D37}" srcOrd="0" destOrd="0" presId="urn:microsoft.com/office/officeart/2005/8/layout/vList2"/>
    <dgm:cxn modelId="{3D549729-F5AC-4FC6-B4F1-E649A13B8556}" srcId="{86CAADDF-0159-4A8F-8F72-946ED5F2AFA3}" destId="{7267D054-07B7-44EA-91B7-171737F3ECC4}" srcOrd="5" destOrd="0" parTransId="{6D33C7D8-9666-4DC7-BA7C-B470E111AA20}" sibTransId="{B5E08C70-056E-4B90-A6CA-0469C875CAC3}"/>
    <dgm:cxn modelId="{86D21C5D-04BB-4C31-9A85-332873941D26}" type="presOf" srcId="{86CAADDF-0159-4A8F-8F72-946ED5F2AFA3}" destId="{295509F7-7ED4-4F94-9127-EF116DB4B367}" srcOrd="0" destOrd="0" presId="urn:microsoft.com/office/officeart/2005/8/layout/vList2"/>
    <dgm:cxn modelId="{62DC500C-0386-4BDC-90EB-AEE8E1959F55}" srcId="{86CAADDF-0159-4A8F-8F72-946ED5F2AFA3}" destId="{2E23DEE7-0403-43E5-8C27-2E8C10ACFB6C}" srcOrd="6" destOrd="0" parTransId="{6D14CE17-6EFC-49C9-9808-C369A468D93E}" sibTransId="{AFD80AFC-D43B-4ACB-A5EF-252AB6FCD17F}"/>
    <dgm:cxn modelId="{0A09A289-DDFE-4BA4-87C2-5BA033B0D112}" srcId="{86CAADDF-0159-4A8F-8F72-946ED5F2AFA3}" destId="{61E2869F-F911-4435-A296-BECECDF84133}" srcOrd="2" destOrd="0" parTransId="{41395DDD-F7FD-49D5-B268-610ACEA6C908}" sibTransId="{5ACB3FA9-7FFB-4577-82C7-8A20FEA88E61}"/>
    <dgm:cxn modelId="{7D98CB1C-BA9E-4610-BC59-7492FC37A64F}" type="presOf" srcId="{7267D054-07B7-44EA-91B7-171737F3ECC4}" destId="{42069969-3FA7-4CA6-918E-962F2F607BD8}" srcOrd="0" destOrd="0" presId="urn:microsoft.com/office/officeart/2005/8/layout/vList2"/>
    <dgm:cxn modelId="{E1DCECEF-7819-4D19-9787-2F997DD538C7}" type="presOf" srcId="{AFAE96B9-02CB-490C-8590-BC94E26097CA}" destId="{433967E7-FC71-45DE-8E27-A2AABE8A2E18}" srcOrd="0" destOrd="0" presId="urn:microsoft.com/office/officeart/2005/8/layout/vList2"/>
    <dgm:cxn modelId="{0971A564-B159-431B-956F-8F4B3849B85D}" srcId="{86CAADDF-0159-4A8F-8F72-946ED5F2AFA3}" destId="{E4395C23-627E-4CF7-B226-3DE7C24BD3AB}" srcOrd="8" destOrd="0" parTransId="{712336CF-0736-4573-8681-9F8FEA769BCA}" sibTransId="{A2C6CF3B-191E-4A97-B8C2-CB95C22A2B6B}"/>
    <dgm:cxn modelId="{02CABE2A-8ECC-4184-8D39-3D77DFDDDFF8}" type="presOf" srcId="{60030CD3-7F6F-4C68-B4F8-736EAE02C5CC}" destId="{B2B85569-5DB2-4ABA-8CDB-DCF3ECB96ABE}" srcOrd="0" destOrd="0" presId="urn:microsoft.com/office/officeart/2005/8/layout/vList2"/>
    <dgm:cxn modelId="{3851FB33-8C91-4723-A404-20F1269FAFA9}" type="presOf" srcId="{2E23DEE7-0403-43E5-8C27-2E8C10ACFB6C}" destId="{4C614A83-80CE-4D33-87C1-D2F4BD095AB6}" srcOrd="0" destOrd="0" presId="urn:microsoft.com/office/officeart/2005/8/layout/vList2"/>
    <dgm:cxn modelId="{9773D3A4-754D-4ACA-8F2E-2C3E291EEDFB}" srcId="{86CAADDF-0159-4A8F-8F72-946ED5F2AFA3}" destId="{6FF091F4-930D-41E6-806C-DC892882E9FC}" srcOrd="0" destOrd="0" parTransId="{2DD23E0B-CF1E-4127-AB78-14EAC82F692F}" sibTransId="{F31D98D7-F6B1-4CB1-B7EF-ACA4EE54370E}"/>
    <dgm:cxn modelId="{85F681C6-103F-4E75-94F5-6A1D29B513C4}" type="presParOf" srcId="{295509F7-7ED4-4F94-9127-EF116DB4B367}" destId="{AF622C81-9598-4844-9838-C63039F63743}" srcOrd="0" destOrd="0" presId="urn:microsoft.com/office/officeart/2005/8/layout/vList2"/>
    <dgm:cxn modelId="{830057F0-4CE1-4334-B700-DBB4361568F4}" type="presParOf" srcId="{295509F7-7ED4-4F94-9127-EF116DB4B367}" destId="{3E4F7400-0FB5-4FD2-B4FC-489D9BF58C69}" srcOrd="1" destOrd="0" presId="urn:microsoft.com/office/officeart/2005/8/layout/vList2"/>
    <dgm:cxn modelId="{44640FEF-010F-44BB-960E-B3EE4217099D}" type="presParOf" srcId="{295509F7-7ED4-4F94-9127-EF116DB4B367}" destId="{433967E7-FC71-45DE-8E27-A2AABE8A2E18}" srcOrd="2" destOrd="0" presId="urn:microsoft.com/office/officeart/2005/8/layout/vList2"/>
    <dgm:cxn modelId="{DCD61DAA-DD4F-4A83-BE2D-91846960F677}" type="presParOf" srcId="{295509F7-7ED4-4F94-9127-EF116DB4B367}" destId="{31563093-15EE-42D2-94C7-B941E6B7BC9E}" srcOrd="3" destOrd="0" presId="urn:microsoft.com/office/officeart/2005/8/layout/vList2"/>
    <dgm:cxn modelId="{4CC0F392-77CE-4831-8EC6-91FD022EA349}" type="presParOf" srcId="{295509F7-7ED4-4F94-9127-EF116DB4B367}" destId="{B5342EE8-62D4-4329-9FE4-84EF610230DD}" srcOrd="4" destOrd="0" presId="urn:microsoft.com/office/officeart/2005/8/layout/vList2"/>
    <dgm:cxn modelId="{08D3793D-3808-4ABC-94D6-5F5D52F14A7F}" type="presParOf" srcId="{295509F7-7ED4-4F94-9127-EF116DB4B367}" destId="{39D0B1E8-9C2C-4F7A-B362-F31EB8721B00}" srcOrd="5" destOrd="0" presId="urn:microsoft.com/office/officeart/2005/8/layout/vList2"/>
    <dgm:cxn modelId="{97F125E4-18BC-4113-833F-92382B7BA8A4}" type="presParOf" srcId="{295509F7-7ED4-4F94-9127-EF116DB4B367}" destId="{9CAD327A-14E7-471C-B61C-EB0AAFB026CC}" srcOrd="6" destOrd="0" presId="urn:microsoft.com/office/officeart/2005/8/layout/vList2"/>
    <dgm:cxn modelId="{F98D8445-B606-4831-B461-3EE3CD83BEBF}" type="presParOf" srcId="{295509F7-7ED4-4F94-9127-EF116DB4B367}" destId="{B2F632CB-9866-4F8C-87D6-65F9129C8A54}" srcOrd="7" destOrd="0" presId="urn:microsoft.com/office/officeart/2005/8/layout/vList2"/>
    <dgm:cxn modelId="{99B4D8E3-6204-4186-A2CC-62F98B4C769F}" type="presParOf" srcId="{295509F7-7ED4-4F94-9127-EF116DB4B367}" destId="{A32CE03B-22E0-4E0A-A365-C484C1588D37}" srcOrd="8" destOrd="0" presId="urn:microsoft.com/office/officeart/2005/8/layout/vList2"/>
    <dgm:cxn modelId="{FD87790F-27FC-418B-B852-DBF05E68A1D1}" type="presParOf" srcId="{295509F7-7ED4-4F94-9127-EF116DB4B367}" destId="{3E9CC28F-C486-4DEA-B5FC-FB814C9F7845}" srcOrd="9" destOrd="0" presId="urn:microsoft.com/office/officeart/2005/8/layout/vList2"/>
    <dgm:cxn modelId="{2683C2A3-63AF-4DA4-A242-86E646FA3F21}" type="presParOf" srcId="{295509F7-7ED4-4F94-9127-EF116DB4B367}" destId="{42069969-3FA7-4CA6-918E-962F2F607BD8}" srcOrd="10" destOrd="0" presId="urn:microsoft.com/office/officeart/2005/8/layout/vList2"/>
    <dgm:cxn modelId="{62FE0831-7DAA-4946-A10D-7331A090DD71}" type="presParOf" srcId="{295509F7-7ED4-4F94-9127-EF116DB4B367}" destId="{08C71FFB-C83B-4999-AD8D-13A7FA07EC00}" srcOrd="11" destOrd="0" presId="urn:microsoft.com/office/officeart/2005/8/layout/vList2"/>
    <dgm:cxn modelId="{E869BEB2-5399-47BE-AEAD-0ACBBD2659E4}" type="presParOf" srcId="{295509F7-7ED4-4F94-9127-EF116DB4B367}" destId="{4C614A83-80CE-4D33-87C1-D2F4BD095AB6}" srcOrd="12" destOrd="0" presId="urn:microsoft.com/office/officeart/2005/8/layout/vList2"/>
    <dgm:cxn modelId="{57AABB68-94EA-4906-912C-513B8B469B42}" type="presParOf" srcId="{295509F7-7ED4-4F94-9127-EF116DB4B367}" destId="{1609152A-1A71-4816-B50B-2CFED126D6BE}" srcOrd="13" destOrd="0" presId="urn:microsoft.com/office/officeart/2005/8/layout/vList2"/>
    <dgm:cxn modelId="{661D3AB7-0F53-4452-9756-C733EFBA121A}" type="presParOf" srcId="{295509F7-7ED4-4F94-9127-EF116DB4B367}" destId="{B2B85569-5DB2-4ABA-8CDB-DCF3ECB96ABE}" srcOrd="14" destOrd="0" presId="urn:microsoft.com/office/officeart/2005/8/layout/vList2"/>
    <dgm:cxn modelId="{0905C63B-FF06-4966-BD85-A230D754A036}" type="presParOf" srcId="{295509F7-7ED4-4F94-9127-EF116DB4B367}" destId="{E4A6CBED-20DE-4132-A80A-59135FA99F8F}" srcOrd="15" destOrd="0" presId="urn:microsoft.com/office/officeart/2005/8/layout/vList2"/>
    <dgm:cxn modelId="{78C9BE56-BA3F-45D9-A3CF-37452CCA0157}" type="presParOf" srcId="{295509F7-7ED4-4F94-9127-EF116DB4B367}" destId="{FDAB0C9A-7783-472F-A48A-01E474BAD09C}" srcOrd="16" destOrd="0" presId="urn:microsoft.com/office/officeart/2005/8/layout/vList2"/>
    <dgm:cxn modelId="{58EF83D3-1F17-4DA5-8DA0-A3CEC436696E}" type="presParOf" srcId="{295509F7-7ED4-4F94-9127-EF116DB4B367}" destId="{1601D28C-9CD3-4E1D-880F-3509A6EDF002}" srcOrd="17" destOrd="0" presId="urn:microsoft.com/office/officeart/2005/8/layout/vList2"/>
    <dgm:cxn modelId="{385D84B3-638F-42B3-AFF7-34935D9A0BEE}" type="presParOf" srcId="{295509F7-7ED4-4F94-9127-EF116DB4B367}" destId="{1D15E8A9-8CC8-4A10-AEC9-FB9047E8BDD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369498-084A-4FFB-BE73-41C9662C223F}" type="doc">
      <dgm:prSet loTypeId="urn:microsoft.com/office/officeart/2008/layout/AlternatingPictureBlocks" loCatId="picture" qsTypeId="urn:microsoft.com/office/officeart/2005/8/quickstyle/simple1#166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F295A2-51CF-4F9A-A17A-6023116130CE}">
      <dgm:prSet custT="1"/>
      <dgm:spPr/>
      <dgm:t>
        <a:bodyPr/>
        <a:lstStyle/>
        <a:p>
          <a:pPr rtl="0"/>
          <a:r>
            <a:rPr lang="ru-RU" sz="1600" dirty="0" smtClean="0"/>
            <a:t>самостоятельное определение академических периодов и  академического календаря, организация учебного процесса</a:t>
          </a:r>
          <a:endParaRPr lang="ru-RU" sz="1600" dirty="0"/>
        </a:p>
      </dgm:t>
    </dgm:pt>
    <dgm:pt modelId="{9BFE4929-488F-4682-B6A8-2BDD27E59F29}" type="parTrans" cxnId="{A6B50E2D-AA81-4F41-B410-D321F2EC10A7}">
      <dgm:prSet/>
      <dgm:spPr/>
      <dgm:t>
        <a:bodyPr/>
        <a:lstStyle/>
        <a:p>
          <a:endParaRPr lang="ru-RU"/>
        </a:p>
      </dgm:t>
    </dgm:pt>
    <dgm:pt modelId="{DE86D6E2-BEE9-4D29-9176-A96EEF0B8F43}" type="sibTrans" cxnId="{A6B50E2D-AA81-4F41-B410-D321F2EC10A7}">
      <dgm:prSet/>
      <dgm:spPr/>
      <dgm:t>
        <a:bodyPr/>
        <a:lstStyle/>
        <a:p>
          <a:endParaRPr lang="ru-RU"/>
        </a:p>
      </dgm:t>
    </dgm:pt>
    <dgm:pt modelId="{0515146B-CAA6-407E-B23E-61F16A8400B1}">
      <dgm:prSet custT="1"/>
      <dgm:spPr/>
      <dgm:t>
        <a:bodyPr/>
        <a:lstStyle/>
        <a:p>
          <a:pPr rtl="0"/>
          <a:r>
            <a:rPr lang="ru-RU" sz="1600" dirty="0" smtClean="0"/>
            <a:t>самостоятельное прогнозирование и открытие новых образовательных программ по новым специальностям, которые появляются на рынке</a:t>
          </a:r>
          <a:endParaRPr lang="ru-RU" sz="1600" dirty="0"/>
        </a:p>
      </dgm:t>
    </dgm:pt>
    <dgm:pt modelId="{45BB90FF-4036-4601-A3EE-9E50B3338E9F}" type="parTrans" cxnId="{8BEFBA2C-8A76-4693-9566-3BD01D40C821}">
      <dgm:prSet/>
      <dgm:spPr/>
      <dgm:t>
        <a:bodyPr/>
        <a:lstStyle/>
        <a:p>
          <a:endParaRPr lang="ru-RU"/>
        </a:p>
      </dgm:t>
    </dgm:pt>
    <dgm:pt modelId="{8EBF7870-0975-41B2-8D74-C4408F6537D1}" type="sibTrans" cxnId="{8BEFBA2C-8A76-4693-9566-3BD01D40C821}">
      <dgm:prSet/>
      <dgm:spPr/>
      <dgm:t>
        <a:bodyPr/>
        <a:lstStyle/>
        <a:p>
          <a:endParaRPr lang="ru-RU"/>
        </a:p>
      </dgm:t>
    </dgm:pt>
    <dgm:pt modelId="{6BAF6AD9-EBD9-4261-8D84-6CCE81E3874A}">
      <dgm:prSet custT="1"/>
      <dgm:spPr/>
      <dgm:t>
        <a:bodyPr/>
        <a:lstStyle/>
        <a:p>
          <a:pPr rtl="0"/>
          <a:r>
            <a:rPr lang="ru-RU" sz="1600" dirty="0" smtClean="0"/>
            <a:t>создание интегрированных  образовательно-исследовательских структур (например, кластеров)</a:t>
          </a:r>
          <a:endParaRPr lang="ru-RU" sz="1600" dirty="0"/>
        </a:p>
      </dgm:t>
    </dgm:pt>
    <dgm:pt modelId="{80AAB51D-27CA-48C6-A680-8DEC96F48E1E}" type="parTrans" cxnId="{45482805-DD54-4AC1-BAA4-69CCB7886353}">
      <dgm:prSet/>
      <dgm:spPr/>
      <dgm:t>
        <a:bodyPr/>
        <a:lstStyle/>
        <a:p>
          <a:endParaRPr lang="ru-RU"/>
        </a:p>
      </dgm:t>
    </dgm:pt>
    <dgm:pt modelId="{F9243D53-26CE-4D34-B9C1-5C08D0A8D6C7}" type="sibTrans" cxnId="{45482805-DD54-4AC1-BAA4-69CCB7886353}">
      <dgm:prSet/>
      <dgm:spPr/>
      <dgm:t>
        <a:bodyPr/>
        <a:lstStyle/>
        <a:p>
          <a:endParaRPr lang="ru-RU"/>
        </a:p>
      </dgm:t>
    </dgm:pt>
    <dgm:pt modelId="{BAF7E7F5-C29D-4861-BBD4-B57B91FC5C41}" type="pres">
      <dgm:prSet presAssocID="{83369498-084A-4FFB-BE73-41C9662C22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7DE7A-1603-47AC-93C6-9FC9B4B4874C}" type="pres">
      <dgm:prSet presAssocID="{6BAF6AD9-EBD9-4261-8D84-6CCE81E3874A}" presName="comp" presStyleCnt="0"/>
      <dgm:spPr/>
      <dgm:t>
        <a:bodyPr/>
        <a:lstStyle/>
        <a:p>
          <a:endParaRPr lang="ru-RU"/>
        </a:p>
      </dgm:t>
    </dgm:pt>
    <dgm:pt modelId="{D482C2F5-A0E5-4079-9C4A-6624BA29FCD3}" type="pres">
      <dgm:prSet presAssocID="{6BAF6AD9-EBD9-4261-8D84-6CCE81E3874A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4A7D5-074A-478F-9A92-517457BA197F}" type="pres">
      <dgm:prSet presAssocID="{6BAF6AD9-EBD9-4261-8D84-6CCE81E3874A}" presName="rect1" presStyleLbl="lnNode1" presStyleIdx="0" presStyleCnt="3"/>
      <dgm:spPr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908" t="-3221" r="-3603" b="-10200"/>
          </a:stretch>
        </a:blipFill>
      </dgm:spPr>
      <dgm:t>
        <a:bodyPr/>
        <a:lstStyle/>
        <a:p>
          <a:endParaRPr lang="ru-RU"/>
        </a:p>
      </dgm:t>
    </dgm:pt>
    <dgm:pt modelId="{A668A31A-4027-4C67-B6EC-74CCE030BFBA}" type="pres">
      <dgm:prSet presAssocID="{F9243D53-26CE-4D34-B9C1-5C08D0A8D6C7}" presName="sibTrans" presStyleCnt="0"/>
      <dgm:spPr/>
      <dgm:t>
        <a:bodyPr/>
        <a:lstStyle/>
        <a:p>
          <a:endParaRPr lang="ru-RU"/>
        </a:p>
      </dgm:t>
    </dgm:pt>
    <dgm:pt modelId="{C1A310EA-F8BA-4070-847B-09C57397C219}" type="pres">
      <dgm:prSet presAssocID="{20F295A2-51CF-4F9A-A17A-6023116130CE}" presName="comp" presStyleCnt="0"/>
      <dgm:spPr/>
      <dgm:t>
        <a:bodyPr/>
        <a:lstStyle/>
        <a:p>
          <a:endParaRPr lang="ru-RU"/>
        </a:p>
      </dgm:t>
    </dgm:pt>
    <dgm:pt modelId="{23879CFD-6214-45D2-872E-3D7AEA7307DA}" type="pres">
      <dgm:prSet presAssocID="{20F295A2-51CF-4F9A-A17A-6023116130CE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BCF98-CEB1-4256-AB07-B7340C2FBC45}" type="pres">
      <dgm:prSet presAssocID="{20F295A2-51CF-4F9A-A17A-6023116130CE}" presName="rect1" presStyleLbl="lnNode1" presStyleIdx="1" presStyleCnt="3"/>
      <dgm:spPr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713" t="-47525" r="-50785" b="-57723"/>
          </a:stretch>
        </a:blipFill>
      </dgm:spPr>
      <dgm:t>
        <a:bodyPr/>
        <a:lstStyle/>
        <a:p>
          <a:endParaRPr lang="ru-RU"/>
        </a:p>
      </dgm:t>
    </dgm:pt>
    <dgm:pt modelId="{8754B7C5-0E23-4508-B059-E9F41E816317}" type="pres">
      <dgm:prSet presAssocID="{DE86D6E2-BEE9-4D29-9176-A96EEF0B8F43}" presName="sibTrans" presStyleCnt="0"/>
      <dgm:spPr/>
      <dgm:t>
        <a:bodyPr/>
        <a:lstStyle/>
        <a:p>
          <a:endParaRPr lang="ru-RU"/>
        </a:p>
      </dgm:t>
    </dgm:pt>
    <dgm:pt modelId="{DCF6F25A-75D0-46B0-B299-20D9DAEE5E3E}" type="pres">
      <dgm:prSet presAssocID="{0515146B-CAA6-407E-B23E-61F16A8400B1}" presName="comp" presStyleCnt="0"/>
      <dgm:spPr/>
      <dgm:t>
        <a:bodyPr/>
        <a:lstStyle/>
        <a:p>
          <a:endParaRPr lang="ru-RU"/>
        </a:p>
      </dgm:t>
    </dgm:pt>
    <dgm:pt modelId="{54F014C3-EC3B-48B1-9744-7FAEFA7885BF}" type="pres">
      <dgm:prSet presAssocID="{0515146B-CAA6-407E-B23E-61F16A8400B1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EDDCB-CD97-41BB-A410-23DAD1A65231}" type="pres">
      <dgm:prSet presAssocID="{0515146B-CAA6-407E-B23E-61F16A8400B1}" presName="rect1" presStyleLbl="lnNode1" presStyleIdx="2" presStyleCnt="3"/>
      <dgm:spPr>
        <a:blipFill dpi="0" rotWithShape="1"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157" t="-417" r="-4999" b="-10306"/>
          </a:stretch>
        </a:blipFill>
      </dgm:spPr>
      <dgm:t>
        <a:bodyPr/>
        <a:lstStyle/>
        <a:p>
          <a:endParaRPr lang="ru-RU"/>
        </a:p>
      </dgm:t>
    </dgm:pt>
  </dgm:ptLst>
  <dgm:cxnLst>
    <dgm:cxn modelId="{ECC6152A-E779-4E3C-BDE4-CAB98E542B22}" type="presOf" srcId="{83369498-084A-4FFB-BE73-41C9662C223F}" destId="{BAF7E7F5-C29D-4861-BBD4-B57B91FC5C41}" srcOrd="0" destOrd="0" presId="urn:microsoft.com/office/officeart/2008/layout/AlternatingPictureBlocks"/>
    <dgm:cxn modelId="{A49924CF-7002-4192-8830-13F6CB2F20E6}" type="presOf" srcId="{20F295A2-51CF-4F9A-A17A-6023116130CE}" destId="{23879CFD-6214-45D2-872E-3D7AEA7307DA}" srcOrd="0" destOrd="0" presId="urn:microsoft.com/office/officeart/2008/layout/AlternatingPictureBlocks"/>
    <dgm:cxn modelId="{962CD888-663A-496F-84C9-3008DE372CCF}" type="presOf" srcId="{6BAF6AD9-EBD9-4261-8D84-6CCE81E3874A}" destId="{D482C2F5-A0E5-4079-9C4A-6624BA29FCD3}" srcOrd="0" destOrd="0" presId="urn:microsoft.com/office/officeart/2008/layout/AlternatingPictureBlocks"/>
    <dgm:cxn modelId="{A6B50E2D-AA81-4F41-B410-D321F2EC10A7}" srcId="{83369498-084A-4FFB-BE73-41C9662C223F}" destId="{20F295A2-51CF-4F9A-A17A-6023116130CE}" srcOrd="1" destOrd="0" parTransId="{9BFE4929-488F-4682-B6A8-2BDD27E59F29}" sibTransId="{DE86D6E2-BEE9-4D29-9176-A96EEF0B8F43}"/>
    <dgm:cxn modelId="{FE7CA0CE-1C80-44DC-8C0E-3BB34C1517DB}" type="presOf" srcId="{0515146B-CAA6-407E-B23E-61F16A8400B1}" destId="{54F014C3-EC3B-48B1-9744-7FAEFA7885BF}" srcOrd="0" destOrd="0" presId="urn:microsoft.com/office/officeart/2008/layout/AlternatingPictureBlocks"/>
    <dgm:cxn modelId="{45482805-DD54-4AC1-BAA4-69CCB7886353}" srcId="{83369498-084A-4FFB-BE73-41C9662C223F}" destId="{6BAF6AD9-EBD9-4261-8D84-6CCE81E3874A}" srcOrd="0" destOrd="0" parTransId="{80AAB51D-27CA-48C6-A680-8DEC96F48E1E}" sibTransId="{F9243D53-26CE-4D34-B9C1-5C08D0A8D6C7}"/>
    <dgm:cxn modelId="{8BEFBA2C-8A76-4693-9566-3BD01D40C821}" srcId="{83369498-084A-4FFB-BE73-41C9662C223F}" destId="{0515146B-CAA6-407E-B23E-61F16A8400B1}" srcOrd="2" destOrd="0" parTransId="{45BB90FF-4036-4601-A3EE-9E50B3338E9F}" sibTransId="{8EBF7870-0975-41B2-8D74-C4408F6537D1}"/>
    <dgm:cxn modelId="{71A6F0B2-7B15-41A4-9F2C-605F0142ABA2}" type="presParOf" srcId="{BAF7E7F5-C29D-4861-BBD4-B57B91FC5C41}" destId="{A557DE7A-1603-47AC-93C6-9FC9B4B4874C}" srcOrd="0" destOrd="0" presId="urn:microsoft.com/office/officeart/2008/layout/AlternatingPictureBlocks"/>
    <dgm:cxn modelId="{BBD560A1-7A93-4B47-85FE-B862C376FCC9}" type="presParOf" srcId="{A557DE7A-1603-47AC-93C6-9FC9B4B4874C}" destId="{D482C2F5-A0E5-4079-9C4A-6624BA29FCD3}" srcOrd="0" destOrd="0" presId="urn:microsoft.com/office/officeart/2008/layout/AlternatingPictureBlocks"/>
    <dgm:cxn modelId="{74879299-91D2-4539-9837-FB8F4F2B7899}" type="presParOf" srcId="{A557DE7A-1603-47AC-93C6-9FC9B4B4874C}" destId="{9464A7D5-074A-478F-9A92-517457BA197F}" srcOrd="1" destOrd="0" presId="urn:microsoft.com/office/officeart/2008/layout/AlternatingPictureBlocks"/>
    <dgm:cxn modelId="{E252EFC8-535C-462A-97FE-B0380DD67084}" type="presParOf" srcId="{BAF7E7F5-C29D-4861-BBD4-B57B91FC5C41}" destId="{A668A31A-4027-4C67-B6EC-74CCE030BFBA}" srcOrd="1" destOrd="0" presId="urn:microsoft.com/office/officeart/2008/layout/AlternatingPictureBlocks"/>
    <dgm:cxn modelId="{B0A11FB9-687E-4922-BC88-9ED7B8F019D6}" type="presParOf" srcId="{BAF7E7F5-C29D-4861-BBD4-B57B91FC5C41}" destId="{C1A310EA-F8BA-4070-847B-09C57397C219}" srcOrd="2" destOrd="0" presId="urn:microsoft.com/office/officeart/2008/layout/AlternatingPictureBlocks"/>
    <dgm:cxn modelId="{D32CB1BC-5080-4AB0-95A3-14C6912D4F73}" type="presParOf" srcId="{C1A310EA-F8BA-4070-847B-09C57397C219}" destId="{23879CFD-6214-45D2-872E-3D7AEA7307DA}" srcOrd="0" destOrd="0" presId="urn:microsoft.com/office/officeart/2008/layout/AlternatingPictureBlocks"/>
    <dgm:cxn modelId="{597CA966-9B6C-4966-8757-D1355DC2E15F}" type="presParOf" srcId="{C1A310EA-F8BA-4070-847B-09C57397C219}" destId="{4E9BCF98-CEB1-4256-AB07-B7340C2FBC45}" srcOrd="1" destOrd="0" presId="urn:microsoft.com/office/officeart/2008/layout/AlternatingPictureBlocks"/>
    <dgm:cxn modelId="{E1A5482B-F83B-41A8-BD9B-B30E05ECF9E8}" type="presParOf" srcId="{BAF7E7F5-C29D-4861-BBD4-B57B91FC5C41}" destId="{8754B7C5-0E23-4508-B059-E9F41E816317}" srcOrd="3" destOrd="0" presId="urn:microsoft.com/office/officeart/2008/layout/AlternatingPictureBlocks"/>
    <dgm:cxn modelId="{13703CF9-297D-4B69-85D3-AA2C91199D50}" type="presParOf" srcId="{BAF7E7F5-C29D-4861-BBD4-B57B91FC5C41}" destId="{DCF6F25A-75D0-46B0-B299-20D9DAEE5E3E}" srcOrd="4" destOrd="0" presId="urn:microsoft.com/office/officeart/2008/layout/AlternatingPictureBlocks"/>
    <dgm:cxn modelId="{905BC84C-48BD-49A5-AE28-A71D020C2912}" type="presParOf" srcId="{DCF6F25A-75D0-46B0-B299-20D9DAEE5E3E}" destId="{54F014C3-EC3B-48B1-9744-7FAEFA7885BF}" srcOrd="0" destOrd="0" presId="urn:microsoft.com/office/officeart/2008/layout/AlternatingPictureBlocks"/>
    <dgm:cxn modelId="{0F344247-2E29-49A5-B0F7-41AC00374BBD}" type="presParOf" srcId="{DCF6F25A-75D0-46B0-B299-20D9DAEE5E3E}" destId="{DA4EDDCB-CD97-41BB-A410-23DAD1A6523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369498-084A-4FFB-BE73-41C9662C223F}" type="doc">
      <dgm:prSet loTypeId="urn:microsoft.com/office/officeart/2005/8/layout/default#2" loCatId="list" qsTypeId="urn:microsoft.com/office/officeart/2005/8/quickstyle/simple1#166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F295A2-51CF-4F9A-A17A-6023116130CE}">
      <dgm:prSet/>
      <dgm:spPr/>
      <dgm:t>
        <a:bodyPr/>
        <a:lstStyle/>
        <a:p>
          <a:pPr rtl="0"/>
          <a:r>
            <a:rPr lang="ru-RU" dirty="0" smtClean="0"/>
            <a:t>Качество педагогики: критическое мышление на высокий уровень взаимодействия</a:t>
          </a:r>
          <a:endParaRPr lang="ru-RU" dirty="0"/>
        </a:p>
      </dgm:t>
    </dgm:pt>
    <dgm:pt modelId="{9BFE4929-488F-4682-B6A8-2BDD27E59F29}" type="parTrans" cxnId="{A6B50E2D-AA81-4F41-B410-D321F2EC10A7}">
      <dgm:prSet/>
      <dgm:spPr/>
      <dgm:t>
        <a:bodyPr/>
        <a:lstStyle/>
        <a:p>
          <a:endParaRPr lang="ru-RU"/>
        </a:p>
      </dgm:t>
    </dgm:pt>
    <dgm:pt modelId="{DE86D6E2-BEE9-4D29-9176-A96EEF0B8F43}" type="sibTrans" cxnId="{A6B50E2D-AA81-4F41-B410-D321F2EC10A7}">
      <dgm:prSet/>
      <dgm:spPr/>
      <dgm:t>
        <a:bodyPr/>
        <a:lstStyle/>
        <a:p>
          <a:endParaRPr lang="ru-RU"/>
        </a:p>
      </dgm:t>
    </dgm:pt>
    <dgm:pt modelId="{0515146B-CAA6-407E-B23E-61F16A8400B1}">
      <dgm:prSet/>
      <dgm:spPr/>
      <dgm:t>
        <a:bodyPr/>
        <a:lstStyle/>
        <a:p>
          <a:pPr rtl="0"/>
          <a:r>
            <a:rPr lang="ru-RU" dirty="0" smtClean="0"/>
            <a:t>Удобный кампус, создание благоприятной среды для жизни студентов (зоны комфорта для студентов)</a:t>
          </a:r>
          <a:endParaRPr lang="ru-RU" dirty="0"/>
        </a:p>
      </dgm:t>
    </dgm:pt>
    <dgm:pt modelId="{45BB90FF-4036-4601-A3EE-9E50B3338E9F}" type="parTrans" cxnId="{8BEFBA2C-8A76-4693-9566-3BD01D40C821}">
      <dgm:prSet/>
      <dgm:spPr/>
      <dgm:t>
        <a:bodyPr/>
        <a:lstStyle/>
        <a:p>
          <a:endParaRPr lang="ru-RU"/>
        </a:p>
      </dgm:t>
    </dgm:pt>
    <dgm:pt modelId="{8EBF7870-0975-41B2-8D74-C4408F6537D1}" type="sibTrans" cxnId="{8BEFBA2C-8A76-4693-9566-3BD01D40C821}">
      <dgm:prSet/>
      <dgm:spPr/>
      <dgm:t>
        <a:bodyPr/>
        <a:lstStyle/>
        <a:p>
          <a:endParaRPr lang="ru-RU"/>
        </a:p>
      </dgm:t>
    </dgm:pt>
    <dgm:pt modelId="{6BAF6AD9-EBD9-4261-8D84-6CCE81E3874A}">
      <dgm:prSet/>
      <dgm:spPr/>
      <dgm:t>
        <a:bodyPr/>
        <a:lstStyle/>
        <a:p>
          <a:pPr rtl="0"/>
          <a:r>
            <a:rPr lang="ru-RU" dirty="0" smtClean="0"/>
            <a:t>Разработка новых образовательных программ, синтезирующих «Запад-Восток», интегрированное образование</a:t>
          </a:r>
        </a:p>
      </dgm:t>
    </dgm:pt>
    <dgm:pt modelId="{80AAB51D-27CA-48C6-A680-8DEC96F48E1E}" type="parTrans" cxnId="{45482805-DD54-4AC1-BAA4-69CCB7886353}">
      <dgm:prSet/>
      <dgm:spPr/>
      <dgm:t>
        <a:bodyPr/>
        <a:lstStyle/>
        <a:p>
          <a:endParaRPr lang="ru-RU"/>
        </a:p>
      </dgm:t>
    </dgm:pt>
    <dgm:pt modelId="{F9243D53-26CE-4D34-B9C1-5C08D0A8D6C7}" type="sibTrans" cxnId="{45482805-DD54-4AC1-BAA4-69CCB7886353}">
      <dgm:prSet/>
      <dgm:spPr/>
      <dgm:t>
        <a:bodyPr/>
        <a:lstStyle/>
        <a:p>
          <a:endParaRPr lang="ru-RU"/>
        </a:p>
      </dgm:t>
    </dgm:pt>
    <dgm:pt modelId="{594A422B-9BA0-4C6D-BE8B-8620C43CD95C}">
      <dgm:prSet/>
      <dgm:spPr/>
      <dgm:t>
        <a:bodyPr/>
        <a:lstStyle/>
        <a:p>
          <a:pPr rtl="0"/>
          <a:r>
            <a:rPr lang="ru-RU" dirty="0" smtClean="0"/>
            <a:t>Дополнительные и программные меры: развитие лидерских качеств, командная и общественная работа. Опыт студента – важно</a:t>
          </a:r>
          <a:endParaRPr lang="ru-RU" dirty="0"/>
        </a:p>
      </dgm:t>
    </dgm:pt>
    <dgm:pt modelId="{0941A68F-5BE8-4269-AFB1-923E0B077173}" type="parTrans" cxnId="{E589AEB9-64E7-4B39-AFAE-41106DB55EAD}">
      <dgm:prSet/>
      <dgm:spPr/>
      <dgm:t>
        <a:bodyPr/>
        <a:lstStyle/>
        <a:p>
          <a:endParaRPr lang="ru-RU"/>
        </a:p>
      </dgm:t>
    </dgm:pt>
    <dgm:pt modelId="{1E5660A8-4726-4F4E-9773-05B66AC3986E}" type="sibTrans" cxnId="{E589AEB9-64E7-4B39-AFAE-41106DB55EAD}">
      <dgm:prSet/>
      <dgm:spPr/>
      <dgm:t>
        <a:bodyPr/>
        <a:lstStyle/>
        <a:p>
          <a:endParaRPr lang="ru-RU"/>
        </a:p>
      </dgm:t>
    </dgm:pt>
    <dgm:pt modelId="{D6CE1273-441B-48C2-8041-E6A28E1F7391}" type="pres">
      <dgm:prSet presAssocID="{83369498-084A-4FFB-BE73-41C9662C22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CBDD1-AC3D-4E0F-A766-85A504DCD013}" type="pres">
      <dgm:prSet presAssocID="{6BAF6AD9-EBD9-4261-8D84-6CCE81E387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9D43D-C08B-4825-8AA8-4B017F70E4F7}" type="pres">
      <dgm:prSet presAssocID="{F9243D53-26CE-4D34-B9C1-5C08D0A8D6C7}" presName="sibTrans" presStyleCnt="0"/>
      <dgm:spPr/>
    </dgm:pt>
    <dgm:pt modelId="{5492CADB-AF09-4B59-A8F1-8952EA5B0532}" type="pres">
      <dgm:prSet presAssocID="{20F295A2-51CF-4F9A-A17A-6023116130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431B3-CF97-4627-8741-0C0F2AD18C79}" type="pres">
      <dgm:prSet presAssocID="{DE86D6E2-BEE9-4D29-9176-A96EEF0B8F43}" presName="sibTrans" presStyleCnt="0"/>
      <dgm:spPr/>
    </dgm:pt>
    <dgm:pt modelId="{E84777F6-31D2-43C5-869D-B23522A8B4EA}" type="pres">
      <dgm:prSet presAssocID="{0515146B-CAA6-407E-B23E-61F16A8400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456B5-9E47-4F49-8E87-8AE66501A341}" type="pres">
      <dgm:prSet presAssocID="{8EBF7870-0975-41B2-8D74-C4408F6537D1}" presName="sibTrans" presStyleCnt="0"/>
      <dgm:spPr/>
    </dgm:pt>
    <dgm:pt modelId="{0596E7FD-8FA2-4479-9ED9-A38FB0AC0CD3}" type="pres">
      <dgm:prSet presAssocID="{594A422B-9BA0-4C6D-BE8B-8620C43CD9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89AEB9-64E7-4B39-AFAE-41106DB55EAD}" srcId="{83369498-084A-4FFB-BE73-41C9662C223F}" destId="{594A422B-9BA0-4C6D-BE8B-8620C43CD95C}" srcOrd="3" destOrd="0" parTransId="{0941A68F-5BE8-4269-AFB1-923E0B077173}" sibTransId="{1E5660A8-4726-4F4E-9773-05B66AC3986E}"/>
    <dgm:cxn modelId="{A6B50E2D-AA81-4F41-B410-D321F2EC10A7}" srcId="{83369498-084A-4FFB-BE73-41C9662C223F}" destId="{20F295A2-51CF-4F9A-A17A-6023116130CE}" srcOrd="1" destOrd="0" parTransId="{9BFE4929-488F-4682-B6A8-2BDD27E59F29}" sibTransId="{DE86D6E2-BEE9-4D29-9176-A96EEF0B8F43}"/>
    <dgm:cxn modelId="{D42A0CDF-33C9-4AEF-8293-499114909C23}" type="presOf" srcId="{0515146B-CAA6-407E-B23E-61F16A8400B1}" destId="{E84777F6-31D2-43C5-869D-B23522A8B4EA}" srcOrd="0" destOrd="0" presId="urn:microsoft.com/office/officeart/2005/8/layout/default#2"/>
    <dgm:cxn modelId="{B687E86F-BCED-4D36-8EE1-971226778850}" type="presOf" srcId="{6BAF6AD9-EBD9-4261-8D84-6CCE81E3874A}" destId="{FCFCBDD1-AC3D-4E0F-A766-85A504DCD013}" srcOrd="0" destOrd="0" presId="urn:microsoft.com/office/officeart/2005/8/layout/default#2"/>
    <dgm:cxn modelId="{45482805-DD54-4AC1-BAA4-69CCB7886353}" srcId="{83369498-084A-4FFB-BE73-41C9662C223F}" destId="{6BAF6AD9-EBD9-4261-8D84-6CCE81E3874A}" srcOrd="0" destOrd="0" parTransId="{80AAB51D-27CA-48C6-A680-8DEC96F48E1E}" sibTransId="{F9243D53-26CE-4D34-B9C1-5C08D0A8D6C7}"/>
    <dgm:cxn modelId="{CF6F68C6-6D2A-46C7-BA65-B0CCA7C0FBA4}" type="presOf" srcId="{83369498-084A-4FFB-BE73-41C9662C223F}" destId="{D6CE1273-441B-48C2-8041-E6A28E1F7391}" srcOrd="0" destOrd="0" presId="urn:microsoft.com/office/officeart/2005/8/layout/default#2"/>
    <dgm:cxn modelId="{9007DB1F-D710-452B-A612-78161027EE9E}" type="presOf" srcId="{594A422B-9BA0-4C6D-BE8B-8620C43CD95C}" destId="{0596E7FD-8FA2-4479-9ED9-A38FB0AC0CD3}" srcOrd="0" destOrd="0" presId="urn:microsoft.com/office/officeart/2005/8/layout/default#2"/>
    <dgm:cxn modelId="{179F4D39-E9CB-409F-8A8D-8162467AB839}" type="presOf" srcId="{20F295A2-51CF-4F9A-A17A-6023116130CE}" destId="{5492CADB-AF09-4B59-A8F1-8952EA5B0532}" srcOrd="0" destOrd="0" presId="urn:microsoft.com/office/officeart/2005/8/layout/default#2"/>
    <dgm:cxn modelId="{8BEFBA2C-8A76-4693-9566-3BD01D40C821}" srcId="{83369498-084A-4FFB-BE73-41C9662C223F}" destId="{0515146B-CAA6-407E-B23E-61F16A8400B1}" srcOrd="2" destOrd="0" parTransId="{45BB90FF-4036-4601-A3EE-9E50B3338E9F}" sibTransId="{8EBF7870-0975-41B2-8D74-C4408F6537D1}"/>
    <dgm:cxn modelId="{E4806670-C414-40F6-817D-E9E3E51E17FD}" type="presParOf" srcId="{D6CE1273-441B-48C2-8041-E6A28E1F7391}" destId="{FCFCBDD1-AC3D-4E0F-A766-85A504DCD013}" srcOrd="0" destOrd="0" presId="urn:microsoft.com/office/officeart/2005/8/layout/default#2"/>
    <dgm:cxn modelId="{77D425C6-8CB1-457C-9B51-853952962014}" type="presParOf" srcId="{D6CE1273-441B-48C2-8041-E6A28E1F7391}" destId="{11D9D43D-C08B-4825-8AA8-4B017F70E4F7}" srcOrd="1" destOrd="0" presId="urn:microsoft.com/office/officeart/2005/8/layout/default#2"/>
    <dgm:cxn modelId="{04690DF3-2D22-4076-9A52-D85BA9FCE599}" type="presParOf" srcId="{D6CE1273-441B-48C2-8041-E6A28E1F7391}" destId="{5492CADB-AF09-4B59-A8F1-8952EA5B0532}" srcOrd="2" destOrd="0" presId="urn:microsoft.com/office/officeart/2005/8/layout/default#2"/>
    <dgm:cxn modelId="{A44FBDD3-221D-47BA-94E5-D886A79343C3}" type="presParOf" srcId="{D6CE1273-441B-48C2-8041-E6A28E1F7391}" destId="{A23431B3-CF97-4627-8741-0C0F2AD18C79}" srcOrd="3" destOrd="0" presId="urn:microsoft.com/office/officeart/2005/8/layout/default#2"/>
    <dgm:cxn modelId="{E7582AE2-0462-4728-9A9B-6D0618CEAF64}" type="presParOf" srcId="{D6CE1273-441B-48C2-8041-E6A28E1F7391}" destId="{E84777F6-31D2-43C5-869D-B23522A8B4EA}" srcOrd="4" destOrd="0" presId="urn:microsoft.com/office/officeart/2005/8/layout/default#2"/>
    <dgm:cxn modelId="{4060BA49-5962-4C9E-9292-6C7813E4930D}" type="presParOf" srcId="{D6CE1273-441B-48C2-8041-E6A28E1F7391}" destId="{CC2456B5-9E47-4F49-8E87-8AE66501A341}" srcOrd="5" destOrd="0" presId="urn:microsoft.com/office/officeart/2005/8/layout/default#2"/>
    <dgm:cxn modelId="{AA17B472-2BAB-4995-AF62-2832BDEAEBAB}" type="presParOf" srcId="{D6CE1273-441B-48C2-8041-E6A28E1F7391}" destId="{0596E7FD-8FA2-4479-9ED9-A38FB0AC0CD3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05EA1D-85AC-4AF4-811E-F222968327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C7787F-3703-4C78-B1E8-D2A39C44BEB2}">
      <dgm:prSet/>
      <dgm:spPr/>
      <dgm:t>
        <a:bodyPr/>
        <a:lstStyle/>
        <a:p>
          <a:pPr rtl="0"/>
          <a:r>
            <a:rPr lang="ru-RU" i="1" smtClean="0"/>
            <a:t>Инновации</a:t>
          </a:r>
          <a:endParaRPr lang="ru-RU"/>
        </a:p>
      </dgm:t>
    </dgm:pt>
    <dgm:pt modelId="{4871E8C2-E644-4112-AC4F-2B6125C23450}" type="parTrans" cxnId="{D3019FE8-E651-43AF-9E45-9FC571F3BCE6}">
      <dgm:prSet/>
      <dgm:spPr/>
      <dgm:t>
        <a:bodyPr/>
        <a:lstStyle/>
        <a:p>
          <a:endParaRPr lang="ru-RU"/>
        </a:p>
      </dgm:t>
    </dgm:pt>
    <dgm:pt modelId="{15C590A2-A184-459E-8042-B48574DF3FA7}" type="sibTrans" cxnId="{D3019FE8-E651-43AF-9E45-9FC571F3BCE6}">
      <dgm:prSet/>
      <dgm:spPr/>
      <dgm:t>
        <a:bodyPr/>
        <a:lstStyle/>
        <a:p>
          <a:endParaRPr lang="ru-RU"/>
        </a:p>
      </dgm:t>
    </dgm:pt>
    <dgm:pt modelId="{60FF5537-9AFB-4D3B-A88F-4E608BAEF4F7}">
      <dgm:prSet/>
      <dgm:spPr/>
      <dgm:t>
        <a:bodyPr/>
        <a:lstStyle/>
        <a:p>
          <a:pPr rtl="0"/>
          <a:r>
            <a:rPr lang="ru-RU" i="1" smtClean="0"/>
            <a:t>Интернационализация</a:t>
          </a:r>
          <a:endParaRPr lang="ru-RU"/>
        </a:p>
      </dgm:t>
    </dgm:pt>
    <dgm:pt modelId="{976A3569-5F5F-435E-84B6-3A3B2E3012D5}" type="parTrans" cxnId="{D90CAD1D-F444-4839-8CF7-5232119FB435}">
      <dgm:prSet/>
      <dgm:spPr/>
      <dgm:t>
        <a:bodyPr/>
        <a:lstStyle/>
        <a:p>
          <a:endParaRPr lang="ru-RU"/>
        </a:p>
      </dgm:t>
    </dgm:pt>
    <dgm:pt modelId="{A6E15BB7-1B3E-45FE-9C4A-95F0E1D1D753}" type="sibTrans" cxnId="{D90CAD1D-F444-4839-8CF7-5232119FB435}">
      <dgm:prSet/>
      <dgm:spPr/>
      <dgm:t>
        <a:bodyPr/>
        <a:lstStyle/>
        <a:p>
          <a:endParaRPr lang="ru-RU"/>
        </a:p>
      </dgm:t>
    </dgm:pt>
    <dgm:pt modelId="{1775A6F4-022E-43E7-91C2-FBCEE60867D3}">
      <dgm:prSet/>
      <dgm:spPr/>
      <dgm:t>
        <a:bodyPr/>
        <a:lstStyle/>
        <a:p>
          <a:pPr rtl="0"/>
          <a:r>
            <a:rPr lang="ru-RU" i="1" smtClean="0"/>
            <a:t>Интеграция с научными исследования</a:t>
          </a:r>
          <a:endParaRPr lang="ru-RU"/>
        </a:p>
      </dgm:t>
    </dgm:pt>
    <dgm:pt modelId="{8A75AAA2-2E11-4675-8308-FC330DF583CD}" type="parTrans" cxnId="{7C2FC03D-D722-4129-9ABA-CA42E614329A}">
      <dgm:prSet/>
      <dgm:spPr/>
      <dgm:t>
        <a:bodyPr/>
        <a:lstStyle/>
        <a:p>
          <a:endParaRPr lang="ru-RU"/>
        </a:p>
      </dgm:t>
    </dgm:pt>
    <dgm:pt modelId="{C3A4ED68-8974-447E-B7C7-BDC9507DB8AE}" type="sibTrans" cxnId="{7C2FC03D-D722-4129-9ABA-CA42E614329A}">
      <dgm:prSet/>
      <dgm:spPr/>
      <dgm:t>
        <a:bodyPr/>
        <a:lstStyle/>
        <a:p>
          <a:endParaRPr lang="ru-RU"/>
        </a:p>
      </dgm:t>
    </dgm:pt>
    <dgm:pt modelId="{101FA289-6FFA-4CF3-BBB5-B13E3E848A4F}">
      <dgm:prSet/>
      <dgm:spPr/>
      <dgm:t>
        <a:bodyPr/>
        <a:lstStyle/>
        <a:p>
          <a:pPr rtl="0"/>
          <a:r>
            <a:rPr lang="ru-RU" i="1" smtClean="0"/>
            <a:t>Коммерциализация</a:t>
          </a:r>
          <a:endParaRPr lang="ru-RU"/>
        </a:p>
      </dgm:t>
    </dgm:pt>
    <dgm:pt modelId="{84701E63-1CEC-404C-9D87-563E6D975F71}" type="parTrans" cxnId="{FE6B3F06-F5BC-4345-B8E5-CDA33688948B}">
      <dgm:prSet/>
      <dgm:spPr/>
      <dgm:t>
        <a:bodyPr/>
        <a:lstStyle/>
        <a:p>
          <a:endParaRPr lang="ru-RU"/>
        </a:p>
      </dgm:t>
    </dgm:pt>
    <dgm:pt modelId="{2C621A9A-1682-44AA-8F3B-A3E377A43424}" type="sibTrans" cxnId="{FE6B3F06-F5BC-4345-B8E5-CDA33688948B}">
      <dgm:prSet/>
      <dgm:spPr/>
      <dgm:t>
        <a:bodyPr/>
        <a:lstStyle/>
        <a:p>
          <a:endParaRPr lang="ru-RU"/>
        </a:p>
      </dgm:t>
    </dgm:pt>
    <dgm:pt modelId="{8947113E-E15D-45D0-A705-8F448EB032BC}" type="pres">
      <dgm:prSet presAssocID="{D205EA1D-85AC-4AF4-811E-F222968327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5A8E649-AFED-4806-98DE-4803DA7B0351}" type="pres">
      <dgm:prSet presAssocID="{D205EA1D-85AC-4AF4-811E-F222968327E1}" presName="Name1" presStyleCnt="0"/>
      <dgm:spPr/>
      <dgm:t>
        <a:bodyPr/>
        <a:lstStyle/>
        <a:p>
          <a:endParaRPr lang="ru-RU"/>
        </a:p>
      </dgm:t>
    </dgm:pt>
    <dgm:pt modelId="{172DDE65-6834-4F1A-8624-65CA2A4DFFBC}" type="pres">
      <dgm:prSet presAssocID="{D205EA1D-85AC-4AF4-811E-F222968327E1}" presName="cycle" presStyleCnt="0"/>
      <dgm:spPr/>
      <dgm:t>
        <a:bodyPr/>
        <a:lstStyle/>
        <a:p>
          <a:endParaRPr lang="ru-RU"/>
        </a:p>
      </dgm:t>
    </dgm:pt>
    <dgm:pt modelId="{E2CAA70A-1F47-46C8-A831-71B3A957C89E}" type="pres">
      <dgm:prSet presAssocID="{D205EA1D-85AC-4AF4-811E-F222968327E1}" presName="srcNode" presStyleLbl="node1" presStyleIdx="0" presStyleCnt="4"/>
      <dgm:spPr/>
      <dgm:t>
        <a:bodyPr/>
        <a:lstStyle/>
        <a:p>
          <a:endParaRPr lang="ru-RU"/>
        </a:p>
      </dgm:t>
    </dgm:pt>
    <dgm:pt modelId="{722F9E26-9123-4C4A-BA8A-A82EEBB651D0}" type="pres">
      <dgm:prSet presAssocID="{D205EA1D-85AC-4AF4-811E-F222968327E1}" presName="conn" presStyleLbl="parChTrans1D2" presStyleIdx="0" presStyleCnt="1"/>
      <dgm:spPr/>
      <dgm:t>
        <a:bodyPr/>
        <a:lstStyle/>
        <a:p>
          <a:endParaRPr lang="ru-RU"/>
        </a:p>
      </dgm:t>
    </dgm:pt>
    <dgm:pt modelId="{289C506C-D921-454F-AA53-AD5AA93A09FB}" type="pres">
      <dgm:prSet presAssocID="{D205EA1D-85AC-4AF4-811E-F222968327E1}" presName="extraNode" presStyleLbl="node1" presStyleIdx="0" presStyleCnt="4"/>
      <dgm:spPr/>
      <dgm:t>
        <a:bodyPr/>
        <a:lstStyle/>
        <a:p>
          <a:endParaRPr lang="ru-RU"/>
        </a:p>
      </dgm:t>
    </dgm:pt>
    <dgm:pt modelId="{DFF63E2E-CE51-4059-995A-CA0D6BED8441}" type="pres">
      <dgm:prSet presAssocID="{D205EA1D-85AC-4AF4-811E-F222968327E1}" presName="dstNode" presStyleLbl="node1" presStyleIdx="0" presStyleCnt="4"/>
      <dgm:spPr/>
      <dgm:t>
        <a:bodyPr/>
        <a:lstStyle/>
        <a:p>
          <a:endParaRPr lang="ru-RU"/>
        </a:p>
      </dgm:t>
    </dgm:pt>
    <dgm:pt modelId="{B4E5B698-A93B-45F0-A943-E4DD4C66806E}" type="pres">
      <dgm:prSet presAssocID="{55C7787F-3703-4C78-B1E8-D2A39C44BEB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B1551-B8FE-4878-BE48-EB47CD4A3A72}" type="pres">
      <dgm:prSet presAssocID="{55C7787F-3703-4C78-B1E8-D2A39C44BEB2}" presName="accent_1" presStyleCnt="0"/>
      <dgm:spPr/>
      <dgm:t>
        <a:bodyPr/>
        <a:lstStyle/>
        <a:p>
          <a:endParaRPr lang="ru-RU"/>
        </a:p>
      </dgm:t>
    </dgm:pt>
    <dgm:pt modelId="{99A66BDA-2A21-4EA4-BE47-CE93DC0278DB}" type="pres">
      <dgm:prSet presAssocID="{55C7787F-3703-4C78-B1E8-D2A39C44BEB2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01851689-86EA-4819-971A-54E66C71C1C9}" type="pres">
      <dgm:prSet presAssocID="{60FF5537-9AFB-4D3B-A88F-4E608BAEF4F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5F835-581D-47C1-85C8-9CF663D81CE2}" type="pres">
      <dgm:prSet presAssocID="{60FF5537-9AFB-4D3B-A88F-4E608BAEF4F7}" presName="accent_2" presStyleCnt="0"/>
      <dgm:spPr/>
      <dgm:t>
        <a:bodyPr/>
        <a:lstStyle/>
        <a:p>
          <a:endParaRPr lang="ru-RU"/>
        </a:p>
      </dgm:t>
    </dgm:pt>
    <dgm:pt modelId="{9CDACB3F-B86D-4449-9352-E789918D9288}" type="pres">
      <dgm:prSet presAssocID="{60FF5537-9AFB-4D3B-A88F-4E608BAEF4F7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0B480C67-895F-443F-B5E4-20E4D2C7A429}" type="pres">
      <dgm:prSet presAssocID="{1775A6F4-022E-43E7-91C2-FBCEE60867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E79F3-A5B0-43C7-B9B9-B9BC66A5FCE3}" type="pres">
      <dgm:prSet presAssocID="{1775A6F4-022E-43E7-91C2-FBCEE60867D3}" presName="accent_3" presStyleCnt="0"/>
      <dgm:spPr/>
      <dgm:t>
        <a:bodyPr/>
        <a:lstStyle/>
        <a:p>
          <a:endParaRPr lang="ru-RU"/>
        </a:p>
      </dgm:t>
    </dgm:pt>
    <dgm:pt modelId="{D7CAB186-8FB9-4BA7-8537-B85E42DE5422}" type="pres">
      <dgm:prSet presAssocID="{1775A6F4-022E-43E7-91C2-FBCEE60867D3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EDDC174-962E-46BA-954A-79928AE07307}" type="pres">
      <dgm:prSet presAssocID="{101FA289-6FFA-4CF3-BBB5-B13E3E848A4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836C6-1855-49BE-BAA2-1B5BAA9D6500}" type="pres">
      <dgm:prSet presAssocID="{101FA289-6FFA-4CF3-BBB5-B13E3E848A4F}" presName="accent_4" presStyleCnt="0"/>
      <dgm:spPr/>
      <dgm:t>
        <a:bodyPr/>
        <a:lstStyle/>
        <a:p>
          <a:endParaRPr lang="ru-RU"/>
        </a:p>
      </dgm:t>
    </dgm:pt>
    <dgm:pt modelId="{49EB19E9-83D4-409E-9265-AE564E4E1AA9}" type="pres">
      <dgm:prSet presAssocID="{101FA289-6FFA-4CF3-BBB5-B13E3E848A4F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0720BE01-153F-4CF3-BA22-C4B6BCA02A00}" type="presOf" srcId="{D205EA1D-85AC-4AF4-811E-F222968327E1}" destId="{8947113E-E15D-45D0-A705-8F448EB032BC}" srcOrd="0" destOrd="0" presId="urn:microsoft.com/office/officeart/2008/layout/VerticalCurvedList"/>
    <dgm:cxn modelId="{D3019FE8-E651-43AF-9E45-9FC571F3BCE6}" srcId="{D205EA1D-85AC-4AF4-811E-F222968327E1}" destId="{55C7787F-3703-4C78-B1E8-D2A39C44BEB2}" srcOrd="0" destOrd="0" parTransId="{4871E8C2-E644-4112-AC4F-2B6125C23450}" sibTransId="{15C590A2-A184-459E-8042-B48574DF3FA7}"/>
    <dgm:cxn modelId="{63F3B59B-09E5-468D-AFA0-A3D1C62F5820}" type="presOf" srcId="{15C590A2-A184-459E-8042-B48574DF3FA7}" destId="{722F9E26-9123-4C4A-BA8A-A82EEBB651D0}" srcOrd="0" destOrd="0" presId="urn:microsoft.com/office/officeart/2008/layout/VerticalCurvedList"/>
    <dgm:cxn modelId="{7C2FC03D-D722-4129-9ABA-CA42E614329A}" srcId="{D205EA1D-85AC-4AF4-811E-F222968327E1}" destId="{1775A6F4-022E-43E7-91C2-FBCEE60867D3}" srcOrd="2" destOrd="0" parTransId="{8A75AAA2-2E11-4675-8308-FC330DF583CD}" sibTransId="{C3A4ED68-8974-447E-B7C7-BDC9507DB8AE}"/>
    <dgm:cxn modelId="{068E0E37-6F8B-4403-B12B-CE0B6CE70B01}" type="presOf" srcId="{60FF5537-9AFB-4D3B-A88F-4E608BAEF4F7}" destId="{01851689-86EA-4819-971A-54E66C71C1C9}" srcOrd="0" destOrd="0" presId="urn:microsoft.com/office/officeart/2008/layout/VerticalCurvedList"/>
    <dgm:cxn modelId="{372440E4-F1D2-49A1-8E1D-96A641FE54B9}" type="presOf" srcId="{55C7787F-3703-4C78-B1E8-D2A39C44BEB2}" destId="{B4E5B698-A93B-45F0-A943-E4DD4C66806E}" srcOrd="0" destOrd="0" presId="urn:microsoft.com/office/officeart/2008/layout/VerticalCurvedList"/>
    <dgm:cxn modelId="{FE6B3F06-F5BC-4345-B8E5-CDA33688948B}" srcId="{D205EA1D-85AC-4AF4-811E-F222968327E1}" destId="{101FA289-6FFA-4CF3-BBB5-B13E3E848A4F}" srcOrd="3" destOrd="0" parTransId="{84701E63-1CEC-404C-9D87-563E6D975F71}" sibTransId="{2C621A9A-1682-44AA-8F3B-A3E377A43424}"/>
    <dgm:cxn modelId="{B93CE184-A8BB-4E0F-9474-483D7BAAF182}" type="presOf" srcId="{101FA289-6FFA-4CF3-BBB5-B13E3E848A4F}" destId="{6EDDC174-962E-46BA-954A-79928AE07307}" srcOrd="0" destOrd="0" presId="urn:microsoft.com/office/officeart/2008/layout/VerticalCurvedList"/>
    <dgm:cxn modelId="{D90CAD1D-F444-4839-8CF7-5232119FB435}" srcId="{D205EA1D-85AC-4AF4-811E-F222968327E1}" destId="{60FF5537-9AFB-4D3B-A88F-4E608BAEF4F7}" srcOrd="1" destOrd="0" parTransId="{976A3569-5F5F-435E-84B6-3A3B2E3012D5}" sibTransId="{A6E15BB7-1B3E-45FE-9C4A-95F0E1D1D753}"/>
    <dgm:cxn modelId="{D41C6397-0FB7-42AF-9275-35423623EBC2}" type="presOf" srcId="{1775A6F4-022E-43E7-91C2-FBCEE60867D3}" destId="{0B480C67-895F-443F-B5E4-20E4D2C7A429}" srcOrd="0" destOrd="0" presId="urn:microsoft.com/office/officeart/2008/layout/VerticalCurvedList"/>
    <dgm:cxn modelId="{1D68D5AD-9F39-4D23-A97C-D543EFADC095}" type="presParOf" srcId="{8947113E-E15D-45D0-A705-8F448EB032BC}" destId="{B5A8E649-AFED-4806-98DE-4803DA7B0351}" srcOrd="0" destOrd="0" presId="urn:microsoft.com/office/officeart/2008/layout/VerticalCurvedList"/>
    <dgm:cxn modelId="{A0BC2CBC-FC82-4F01-8411-D5483B8BA967}" type="presParOf" srcId="{B5A8E649-AFED-4806-98DE-4803DA7B0351}" destId="{172DDE65-6834-4F1A-8624-65CA2A4DFFBC}" srcOrd="0" destOrd="0" presId="urn:microsoft.com/office/officeart/2008/layout/VerticalCurvedList"/>
    <dgm:cxn modelId="{B7E463D4-12C9-45C6-B1AE-591CBABA0D42}" type="presParOf" srcId="{172DDE65-6834-4F1A-8624-65CA2A4DFFBC}" destId="{E2CAA70A-1F47-46C8-A831-71B3A957C89E}" srcOrd="0" destOrd="0" presId="urn:microsoft.com/office/officeart/2008/layout/VerticalCurvedList"/>
    <dgm:cxn modelId="{58A10FAE-E0D3-44A9-9E0E-5DF871F1C69F}" type="presParOf" srcId="{172DDE65-6834-4F1A-8624-65CA2A4DFFBC}" destId="{722F9E26-9123-4C4A-BA8A-A82EEBB651D0}" srcOrd="1" destOrd="0" presId="urn:microsoft.com/office/officeart/2008/layout/VerticalCurvedList"/>
    <dgm:cxn modelId="{13088101-DEC5-4576-A62C-B6186BBED64B}" type="presParOf" srcId="{172DDE65-6834-4F1A-8624-65CA2A4DFFBC}" destId="{289C506C-D921-454F-AA53-AD5AA93A09FB}" srcOrd="2" destOrd="0" presId="urn:microsoft.com/office/officeart/2008/layout/VerticalCurvedList"/>
    <dgm:cxn modelId="{5B92F211-F4D6-43C8-A5AE-89BF15B67DD6}" type="presParOf" srcId="{172DDE65-6834-4F1A-8624-65CA2A4DFFBC}" destId="{DFF63E2E-CE51-4059-995A-CA0D6BED8441}" srcOrd="3" destOrd="0" presId="urn:microsoft.com/office/officeart/2008/layout/VerticalCurvedList"/>
    <dgm:cxn modelId="{5F6FD45A-5903-425B-8AF1-BF1AA6C59867}" type="presParOf" srcId="{B5A8E649-AFED-4806-98DE-4803DA7B0351}" destId="{B4E5B698-A93B-45F0-A943-E4DD4C66806E}" srcOrd="1" destOrd="0" presId="urn:microsoft.com/office/officeart/2008/layout/VerticalCurvedList"/>
    <dgm:cxn modelId="{88E365E7-DD03-42AF-B7E2-6DD2E148467D}" type="presParOf" srcId="{B5A8E649-AFED-4806-98DE-4803DA7B0351}" destId="{FA0B1551-B8FE-4878-BE48-EB47CD4A3A72}" srcOrd="2" destOrd="0" presId="urn:microsoft.com/office/officeart/2008/layout/VerticalCurvedList"/>
    <dgm:cxn modelId="{A2E18ACD-F61D-4768-94D7-4054A584C46A}" type="presParOf" srcId="{FA0B1551-B8FE-4878-BE48-EB47CD4A3A72}" destId="{99A66BDA-2A21-4EA4-BE47-CE93DC0278DB}" srcOrd="0" destOrd="0" presId="urn:microsoft.com/office/officeart/2008/layout/VerticalCurvedList"/>
    <dgm:cxn modelId="{18D17F93-72BB-46FF-8CDD-07A81C9E5FB8}" type="presParOf" srcId="{B5A8E649-AFED-4806-98DE-4803DA7B0351}" destId="{01851689-86EA-4819-971A-54E66C71C1C9}" srcOrd="3" destOrd="0" presId="urn:microsoft.com/office/officeart/2008/layout/VerticalCurvedList"/>
    <dgm:cxn modelId="{3A56135E-6414-4B3C-98CB-7E185AE18E16}" type="presParOf" srcId="{B5A8E649-AFED-4806-98DE-4803DA7B0351}" destId="{AB95F835-581D-47C1-85C8-9CF663D81CE2}" srcOrd="4" destOrd="0" presId="urn:microsoft.com/office/officeart/2008/layout/VerticalCurvedList"/>
    <dgm:cxn modelId="{D9066ADE-8893-4E95-8A21-0DC91882ED39}" type="presParOf" srcId="{AB95F835-581D-47C1-85C8-9CF663D81CE2}" destId="{9CDACB3F-B86D-4449-9352-E789918D9288}" srcOrd="0" destOrd="0" presId="urn:microsoft.com/office/officeart/2008/layout/VerticalCurvedList"/>
    <dgm:cxn modelId="{771F8F1C-FB53-4DD5-BB58-6BEFDBBFE324}" type="presParOf" srcId="{B5A8E649-AFED-4806-98DE-4803DA7B0351}" destId="{0B480C67-895F-443F-B5E4-20E4D2C7A429}" srcOrd="5" destOrd="0" presId="urn:microsoft.com/office/officeart/2008/layout/VerticalCurvedList"/>
    <dgm:cxn modelId="{25AE9A11-6332-4A2C-A54F-4C68EBC00E74}" type="presParOf" srcId="{B5A8E649-AFED-4806-98DE-4803DA7B0351}" destId="{B40E79F3-A5B0-43C7-B9B9-B9BC66A5FCE3}" srcOrd="6" destOrd="0" presId="urn:microsoft.com/office/officeart/2008/layout/VerticalCurvedList"/>
    <dgm:cxn modelId="{489C7BB4-CA20-4F8D-AA16-BAA90AD64695}" type="presParOf" srcId="{B40E79F3-A5B0-43C7-B9B9-B9BC66A5FCE3}" destId="{D7CAB186-8FB9-4BA7-8537-B85E42DE5422}" srcOrd="0" destOrd="0" presId="urn:microsoft.com/office/officeart/2008/layout/VerticalCurvedList"/>
    <dgm:cxn modelId="{D35435B4-724D-400F-B087-EEF288B10A23}" type="presParOf" srcId="{B5A8E649-AFED-4806-98DE-4803DA7B0351}" destId="{6EDDC174-962E-46BA-954A-79928AE07307}" srcOrd="7" destOrd="0" presId="urn:microsoft.com/office/officeart/2008/layout/VerticalCurvedList"/>
    <dgm:cxn modelId="{AA32A5AA-B24C-4F0A-9FF0-C70F8753B7F9}" type="presParOf" srcId="{B5A8E649-AFED-4806-98DE-4803DA7B0351}" destId="{A0E836C6-1855-49BE-BAA2-1B5BAA9D6500}" srcOrd="8" destOrd="0" presId="urn:microsoft.com/office/officeart/2008/layout/VerticalCurvedList"/>
    <dgm:cxn modelId="{B9761472-E42C-4CEF-A0E2-90AAAC00CC79}" type="presParOf" srcId="{A0E836C6-1855-49BE-BAA2-1B5BAA9D6500}" destId="{49EB19E9-83D4-409E-9265-AE564E4E1A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F4AD7-31C6-4B8D-996C-BB5A1AA978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534F3-C506-4281-ABBC-C4FDA654E978}">
      <dgm:prSet custT="1"/>
      <dgm:spPr/>
      <dgm:t>
        <a:bodyPr/>
        <a:lstStyle/>
        <a:p>
          <a:pPr algn="ctr" rtl="0"/>
          <a:r>
            <a:rPr lang="ru-RU" sz="2400" b="1" dirty="0" smtClean="0"/>
            <a:t>звенья</a:t>
          </a:r>
          <a:endParaRPr lang="ru-RU" sz="2400" dirty="0"/>
        </a:p>
      </dgm:t>
    </dgm:pt>
    <dgm:pt modelId="{BBDCC7E7-1B10-4C3C-9F95-744196438DB9}" type="parTrans" cxnId="{AD822072-2940-4432-ADF7-C9795659F16C}">
      <dgm:prSet/>
      <dgm:spPr/>
      <dgm:t>
        <a:bodyPr/>
        <a:lstStyle/>
        <a:p>
          <a:endParaRPr lang="ru-RU"/>
        </a:p>
      </dgm:t>
    </dgm:pt>
    <dgm:pt modelId="{1DEC5DA8-DF22-4616-8E5D-07556997EB7B}" type="sibTrans" cxnId="{AD822072-2940-4432-ADF7-C9795659F16C}">
      <dgm:prSet/>
      <dgm:spPr/>
      <dgm:t>
        <a:bodyPr/>
        <a:lstStyle/>
        <a:p>
          <a:endParaRPr lang="ru-RU"/>
        </a:p>
      </dgm:t>
    </dgm:pt>
    <dgm:pt modelId="{B9762138-5300-438C-A076-138F6D156944}">
      <dgm:prSet custT="1"/>
      <dgm:spPr/>
      <dgm:t>
        <a:bodyPr/>
        <a:lstStyle/>
        <a:p>
          <a:pPr rtl="0"/>
          <a:r>
            <a:rPr lang="ru-RU" sz="2400" b="0" dirty="0" smtClean="0"/>
            <a:t>Академическая стратегия, концепция развития образовательной деятельности</a:t>
          </a:r>
          <a:endParaRPr lang="ru-RU" sz="2400" b="0" dirty="0"/>
        </a:p>
      </dgm:t>
    </dgm:pt>
    <dgm:pt modelId="{2874F116-369E-465A-B644-403468AF3C9A}" type="parTrans" cxnId="{6A24599E-82AB-4D5F-B7CE-0CF940C3892D}">
      <dgm:prSet/>
      <dgm:spPr/>
      <dgm:t>
        <a:bodyPr/>
        <a:lstStyle/>
        <a:p>
          <a:endParaRPr lang="ru-RU"/>
        </a:p>
      </dgm:t>
    </dgm:pt>
    <dgm:pt modelId="{D93CBFA7-761C-4111-A544-525E450F4291}" type="sibTrans" cxnId="{6A24599E-82AB-4D5F-B7CE-0CF940C3892D}">
      <dgm:prSet/>
      <dgm:spPr/>
      <dgm:t>
        <a:bodyPr/>
        <a:lstStyle/>
        <a:p>
          <a:endParaRPr lang="ru-RU"/>
        </a:p>
      </dgm:t>
    </dgm:pt>
    <dgm:pt modelId="{4BA908EA-A793-49F8-BE61-E7B9482CF7F2}">
      <dgm:prSet custT="1"/>
      <dgm:spPr/>
      <dgm:t>
        <a:bodyPr/>
        <a:lstStyle/>
        <a:p>
          <a:pPr rtl="0"/>
          <a:r>
            <a:rPr lang="ru-RU" sz="2400" dirty="0" smtClean="0"/>
            <a:t>Академическая тактика – планирование и организация образовательной деятельности</a:t>
          </a:r>
          <a:endParaRPr lang="ru-RU" sz="2400" dirty="0"/>
        </a:p>
      </dgm:t>
    </dgm:pt>
    <dgm:pt modelId="{BDE49E67-234E-4521-9024-27B52CD16369}" type="parTrans" cxnId="{34346B00-88A1-466E-BBEE-ED881EF671BD}">
      <dgm:prSet/>
      <dgm:spPr/>
      <dgm:t>
        <a:bodyPr/>
        <a:lstStyle/>
        <a:p>
          <a:endParaRPr lang="ru-RU"/>
        </a:p>
      </dgm:t>
    </dgm:pt>
    <dgm:pt modelId="{CB88D481-EBE3-4AF3-9122-F308BEE096D1}" type="sibTrans" cxnId="{34346B00-88A1-466E-BBEE-ED881EF671BD}">
      <dgm:prSet/>
      <dgm:spPr/>
      <dgm:t>
        <a:bodyPr/>
        <a:lstStyle/>
        <a:p>
          <a:endParaRPr lang="ru-RU"/>
        </a:p>
      </dgm:t>
    </dgm:pt>
    <dgm:pt modelId="{C148E317-E2F4-484E-84C3-FAEBF4A029A8}">
      <dgm:prSet/>
      <dgm:spPr/>
      <dgm:t>
        <a:bodyPr/>
        <a:lstStyle/>
        <a:p>
          <a:pPr rtl="0"/>
          <a:endParaRPr lang="ru-RU" sz="1500" dirty="0"/>
        </a:p>
      </dgm:t>
    </dgm:pt>
    <dgm:pt modelId="{092197BE-08E0-4AB4-AC27-8A5631C9B704}" type="parTrans" cxnId="{10C41C07-5843-4E67-AD2F-A2CA5DB30ADA}">
      <dgm:prSet/>
      <dgm:spPr/>
      <dgm:t>
        <a:bodyPr/>
        <a:lstStyle/>
        <a:p>
          <a:endParaRPr lang="ru-RU"/>
        </a:p>
      </dgm:t>
    </dgm:pt>
    <dgm:pt modelId="{6E5E20EB-87E7-46A9-9FF7-CEBD1F46B7EA}" type="sibTrans" cxnId="{10C41C07-5843-4E67-AD2F-A2CA5DB30ADA}">
      <dgm:prSet/>
      <dgm:spPr/>
      <dgm:t>
        <a:bodyPr/>
        <a:lstStyle/>
        <a:p>
          <a:endParaRPr lang="ru-RU"/>
        </a:p>
      </dgm:t>
    </dgm:pt>
    <dgm:pt modelId="{10E0BE8D-56C6-4066-9F5B-0CFDC0A27C54}">
      <dgm:prSet/>
      <dgm:spPr/>
      <dgm:t>
        <a:bodyPr/>
        <a:lstStyle/>
        <a:p>
          <a:pPr rtl="0"/>
          <a:endParaRPr lang="ru-RU" sz="1500" dirty="0"/>
        </a:p>
      </dgm:t>
    </dgm:pt>
    <dgm:pt modelId="{5C09470A-4A72-4B6D-81CE-A82DEC1EA0AD}" type="parTrans" cxnId="{686C0B42-8846-4F3C-84C5-21AD87DA118A}">
      <dgm:prSet/>
      <dgm:spPr/>
      <dgm:t>
        <a:bodyPr/>
        <a:lstStyle/>
        <a:p>
          <a:endParaRPr lang="ru-RU"/>
        </a:p>
      </dgm:t>
    </dgm:pt>
    <dgm:pt modelId="{76FCB096-011F-41BA-BEF8-825FE569E0FA}" type="sibTrans" cxnId="{686C0B42-8846-4F3C-84C5-21AD87DA118A}">
      <dgm:prSet/>
      <dgm:spPr/>
      <dgm:t>
        <a:bodyPr/>
        <a:lstStyle/>
        <a:p>
          <a:endParaRPr lang="ru-RU"/>
        </a:p>
      </dgm:t>
    </dgm:pt>
    <dgm:pt modelId="{418869BE-772D-45D8-81F8-9EBE6066075B}">
      <dgm:prSet custT="1"/>
      <dgm:spPr/>
      <dgm:t>
        <a:bodyPr/>
        <a:lstStyle/>
        <a:p>
          <a:pPr rtl="0"/>
          <a:r>
            <a:rPr lang="ru-RU" sz="2400" dirty="0" smtClean="0"/>
            <a:t>Формализация правил и процедур образовательной деятельности</a:t>
          </a:r>
          <a:endParaRPr lang="ru-RU" sz="2400" dirty="0"/>
        </a:p>
      </dgm:t>
    </dgm:pt>
    <dgm:pt modelId="{16E3CBCD-E387-4151-9291-0A7FA85821ED}" type="parTrans" cxnId="{DF32968D-36D8-44F6-AB7C-A6DD663C39EC}">
      <dgm:prSet/>
      <dgm:spPr/>
      <dgm:t>
        <a:bodyPr/>
        <a:lstStyle/>
        <a:p>
          <a:endParaRPr lang="ru-RU"/>
        </a:p>
      </dgm:t>
    </dgm:pt>
    <dgm:pt modelId="{980CE7DE-6907-47AA-B519-162796C588B3}" type="sibTrans" cxnId="{DF32968D-36D8-44F6-AB7C-A6DD663C39EC}">
      <dgm:prSet/>
      <dgm:spPr/>
      <dgm:t>
        <a:bodyPr/>
        <a:lstStyle/>
        <a:p>
          <a:endParaRPr lang="ru-RU"/>
        </a:p>
      </dgm:t>
    </dgm:pt>
    <dgm:pt modelId="{B2882A2D-B62E-4DFC-828E-6CE679192631}">
      <dgm:prSet/>
      <dgm:spPr/>
      <dgm:t>
        <a:bodyPr/>
        <a:lstStyle/>
        <a:p>
          <a:pPr rtl="0"/>
          <a:endParaRPr lang="ru-RU" sz="1500" dirty="0"/>
        </a:p>
      </dgm:t>
    </dgm:pt>
    <dgm:pt modelId="{16121A56-4A80-483F-BDE7-C968AB44E800}" type="parTrans" cxnId="{B77FA8F5-171B-4194-B0C3-ED7C0D3DDAB5}">
      <dgm:prSet/>
      <dgm:spPr/>
      <dgm:t>
        <a:bodyPr/>
        <a:lstStyle/>
        <a:p>
          <a:endParaRPr lang="ru-RU"/>
        </a:p>
      </dgm:t>
    </dgm:pt>
    <dgm:pt modelId="{D0983037-4CB8-4914-ACB1-1936C39768D8}" type="sibTrans" cxnId="{B77FA8F5-171B-4194-B0C3-ED7C0D3DDAB5}">
      <dgm:prSet/>
      <dgm:spPr/>
      <dgm:t>
        <a:bodyPr/>
        <a:lstStyle/>
        <a:p>
          <a:endParaRPr lang="ru-RU"/>
        </a:p>
      </dgm:t>
    </dgm:pt>
    <dgm:pt modelId="{51B28508-DEDA-476B-A106-FE66570428B1}">
      <dgm:prSet custT="1"/>
      <dgm:spPr/>
      <dgm:t>
        <a:bodyPr/>
        <a:lstStyle/>
        <a:p>
          <a:pPr rtl="0"/>
          <a:endParaRPr lang="ru-RU" sz="2400" b="0" dirty="0"/>
        </a:p>
      </dgm:t>
    </dgm:pt>
    <dgm:pt modelId="{CAFCF2F7-3368-41D9-8501-B915448B7BFA}" type="parTrans" cxnId="{A0A63DA1-2DA5-41A3-A833-C0235330656D}">
      <dgm:prSet/>
      <dgm:spPr/>
      <dgm:t>
        <a:bodyPr/>
        <a:lstStyle/>
        <a:p>
          <a:endParaRPr lang="ru-RU"/>
        </a:p>
      </dgm:t>
    </dgm:pt>
    <dgm:pt modelId="{614A8630-F444-4D5C-9B2B-9ABF6D51B02A}" type="sibTrans" cxnId="{A0A63DA1-2DA5-41A3-A833-C0235330656D}">
      <dgm:prSet/>
      <dgm:spPr/>
      <dgm:t>
        <a:bodyPr/>
        <a:lstStyle/>
        <a:p>
          <a:endParaRPr lang="ru-RU"/>
        </a:p>
      </dgm:t>
    </dgm:pt>
    <dgm:pt modelId="{7D8AFBE5-1FE6-4D52-B428-C6F409A87A28}">
      <dgm:prSet custT="1"/>
      <dgm:spPr/>
      <dgm:t>
        <a:bodyPr/>
        <a:lstStyle/>
        <a:p>
          <a:pPr rtl="0"/>
          <a:r>
            <a:rPr lang="ru-RU" sz="2400" dirty="0" smtClean="0"/>
            <a:t>Мероприятия образовательной деятельности</a:t>
          </a:r>
          <a:endParaRPr lang="ru-RU" sz="2400" dirty="0"/>
        </a:p>
      </dgm:t>
    </dgm:pt>
    <dgm:pt modelId="{81078C22-0F9F-4417-94AE-0C178D6F9D09}" type="parTrans" cxnId="{4735F660-8234-4ADC-8553-FC84CC7C6BE6}">
      <dgm:prSet/>
      <dgm:spPr/>
    </dgm:pt>
    <dgm:pt modelId="{27F443A5-2241-40E2-A822-FBDE7943A3C6}" type="sibTrans" cxnId="{4735F660-8234-4ADC-8553-FC84CC7C6BE6}">
      <dgm:prSet/>
      <dgm:spPr/>
    </dgm:pt>
    <dgm:pt modelId="{96C7C3D2-9589-47E0-8602-06C0048326FB}" type="pres">
      <dgm:prSet presAssocID="{761F4AD7-31C6-4B8D-996C-BB5A1AA978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88B43-5ABA-446D-A990-E973D900D8D5}" type="pres">
      <dgm:prSet presAssocID="{6CB534F3-C506-4281-ABBC-C4FDA654E978}" presName="parentLin" presStyleCnt="0"/>
      <dgm:spPr/>
    </dgm:pt>
    <dgm:pt modelId="{E8E4CA60-F895-4C7D-8FAE-DC639FF07750}" type="pres">
      <dgm:prSet presAssocID="{6CB534F3-C506-4281-ABBC-C4FDA654E97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8ED000B-12C4-4B15-A8A2-3C9E2BB55558}" type="pres">
      <dgm:prSet presAssocID="{6CB534F3-C506-4281-ABBC-C4FDA654E978}" presName="parentText" presStyleLbl="node1" presStyleIdx="0" presStyleCnt="1" custScaleX="142997" custScaleY="578606" custLinFactNeighborX="-33229" custLinFactNeighborY="-13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3F8CA-F525-4CDB-9121-C907CA43A384}" type="pres">
      <dgm:prSet presAssocID="{6CB534F3-C506-4281-ABBC-C4FDA654E978}" presName="negativeSpace" presStyleCnt="0"/>
      <dgm:spPr/>
    </dgm:pt>
    <dgm:pt modelId="{DDD2E3AE-BEAB-40F2-B6EC-7B4D8E2E4CC0}" type="pres">
      <dgm:prSet presAssocID="{6CB534F3-C506-4281-ABBC-C4FDA654E978}" presName="childText" presStyleLbl="conFgAcc1" presStyleIdx="0" presStyleCnt="1" custScaleY="11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B936E5-8248-470B-B2B2-60F8B6165E66}" type="presOf" srcId="{10E0BE8D-56C6-4066-9F5B-0CFDC0A27C54}" destId="{DDD2E3AE-BEAB-40F2-B6EC-7B4D8E2E4CC0}" srcOrd="0" destOrd="6" presId="urn:microsoft.com/office/officeart/2005/8/layout/list1"/>
    <dgm:cxn modelId="{6A24599E-82AB-4D5F-B7CE-0CF940C3892D}" srcId="{6CB534F3-C506-4281-ABBC-C4FDA654E978}" destId="{B9762138-5300-438C-A076-138F6D156944}" srcOrd="1" destOrd="0" parTransId="{2874F116-369E-465A-B644-403468AF3C9A}" sibTransId="{D93CBFA7-761C-4111-A544-525E450F4291}"/>
    <dgm:cxn modelId="{B757E985-3D8E-4789-B006-98C775D78FFC}" type="presOf" srcId="{7D8AFBE5-1FE6-4D52-B428-C6F409A87A28}" destId="{DDD2E3AE-BEAB-40F2-B6EC-7B4D8E2E4CC0}" srcOrd="0" destOrd="4" presId="urn:microsoft.com/office/officeart/2005/8/layout/list1"/>
    <dgm:cxn modelId="{DF32968D-36D8-44F6-AB7C-A6DD663C39EC}" srcId="{6CB534F3-C506-4281-ABBC-C4FDA654E978}" destId="{418869BE-772D-45D8-81F8-9EBE6066075B}" srcOrd="3" destOrd="0" parTransId="{16E3CBCD-E387-4151-9291-0A7FA85821ED}" sibTransId="{980CE7DE-6907-47AA-B519-162796C588B3}"/>
    <dgm:cxn modelId="{AD822072-2940-4432-ADF7-C9795659F16C}" srcId="{761F4AD7-31C6-4B8D-996C-BB5A1AA97864}" destId="{6CB534F3-C506-4281-ABBC-C4FDA654E978}" srcOrd="0" destOrd="0" parTransId="{BBDCC7E7-1B10-4C3C-9F95-744196438DB9}" sibTransId="{1DEC5DA8-DF22-4616-8E5D-07556997EB7B}"/>
    <dgm:cxn modelId="{B77FA8F5-171B-4194-B0C3-ED7C0D3DDAB5}" srcId="{6CB534F3-C506-4281-ABBC-C4FDA654E978}" destId="{B2882A2D-B62E-4DFC-828E-6CE679192631}" srcOrd="5" destOrd="0" parTransId="{16121A56-4A80-483F-BDE7-C968AB44E800}" sibTransId="{D0983037-4CB8-4914-ACB1-1936C39768D8}"/>
    <dgm:cxn modelId="{F92EFA8E-D4AA-4249-95AA-C7DA13DBC3B2}" type="presOf" srcId="{761F4AD7-31C6-4B8D-996C-BB5A1AA97864}" destId="{96C7C3D2-9589-47E0-8602-06C0048326FB}" srcOrd="0" destOrd="0" presId="urn:microsoft.com/office/officeart/2005/8/layout/list1"/>
    <dgm:cxn modelId="{B85C10FE-0307-4CBA-AEB4-23AC984315F3}" type="presOf" srcId="{4BA908EA-A793-49F8-BE61-E7B9482CF7F2}" destId="{DDD2E3AE-BEAB-40F2-B6EC-7B4D8E2E4CC0}" srcOrd="0" destOrd="2" presId="urn:microsoft.com/office/officeart/2005/8/layout/list1"/>
    <dgm:cxn modelId="{6E736659-8AD4-42E6-956E-DA5847EAA3C6}" type="presOf" srcId="{B9762138-5300-438C-A076-138F6D156944}" destId="{DDD2E3AE-BEAB-40F2-B6EC-7B4D8E2E4CC0}" srcOrd="0" destOrd="1" presId="urn:microsoft.com/office/officeart/2005/8/layout/list1"/>
    <dgm:cxn modelId="{34346B00-88A1-466E-BBEE-ED881EF671BD}" srcId="{6CB534F3-C506-4281-ABBC-C4FDA654E978}" destId="{4BA908EA-A793-49F8-BE61-E7B9482CF7F2}" srcOrd="2" destOrd="0" parTransId="{BDE49E67-234E-4521-9024-27B52CD16369}" sibTransId="{CB88D481-EBE3-4AF3-9122-F308BEE096D1}"/>
    <dgm:cxn modelId="{4735F660-8234-4ADC-8553-FC84CC7C6BE6}" srcId="{6CB534F3-C506-4281-ABBC-C4FDA654E978}" destId="{7D8AFBE5-1FE6-4D52-B428-C6F409A87A28}" srcOrd="4" destOrd="0" parTransId="{81078C22-0F9F-4417-94AE-0C178D6F9D09}" sibTransId="{27F443A5-2241-40E2-A822-FBDE7943A3C6}"/>
    <dgm:cxn modelId="{10C41C07-5843-4E67-AD2F-A2CA5DB30ADA}" srcId="{6CB534F3-C506-4281-ABBC-C4FDA654E978}" destId="{C148E317-E2F4-484E-84C3-FAEBF4A029A8}" srcOrd="7" destOrd="0" parTransId="{092197BE-08E0-4AB4-AC27-8A5631C9B704}" sibTransId="{6E5E20EB-87E7-46A9-9FF7-CEBD1F46B7EA}"/>
    <dgm:cxn modelId="{606572AA-14DD-4B45-A557-9BE764EE2A92}" type="presOf" srcId="{C148E317-E2F4-484E-84C3-FAEBF4A029A8}" destId="{DDD2E3AE-BEAB-40F2-B6EC-7B4D8E2E4CC0}" srcOrd="0" destOrd="7" presId="urn:microsoft.com/office/officeart/2005/8/layout/list1"/>
    <dgm:cxn modelId="{0ED02446-58AD-48BA-9604-A0EB933F8AFD}" type="presOf" srcId="{51B28508-DEDA-476B-A106-FE66570428B1}" destId="{DDD2E3AE-BEAB-40F2-B6EC-7B4D8E2E4CC0}" srcOrd="0" destOrd="0" presId="urn:microsoft.com/office/officeart/2005/8/layout/list1"/>
    <dgm:cxn modelId="{F56C70A5-1267-4D9E-A3EE-99D7011F47FB}" type="presOf" srcId="{B2882A2D-B62E-4DFC-828E-6CE679192631}" destId="{DDD2E3AE-BEAB-40F2-B6EC-7B4D8E2E4CC0}" srcOrd="0" destOrd="5" presId="urn:microsoft.com/office/officeart/2005/8/layout/list1"/>
    <dgm:cxn modelId="{686C0B42-8846-4F3C-84C5-21AD87DA118A}" srcId="{6CB534F3-C506-4281-ABBC-C4FDA654E978}" destId="{10E0BE8D-56C6-4066-9F5B-0CFDC0A27C54}" srcOrd="6" destOrd="0" parTransId="{5C09470A-4A72-4B6D-81CE-A82DEC1EA0AD}" sibTransId="{76FCB096-011F-41BA-BEF8-825FE569E0FA}"/>
    <dgm:cxn modelId="{A0A63DA1-2DA5-41A3-A833-C0235330656D}" srcId="{6CB534F3-C506-4281-ABBC-C4FDA654E978}" destId="{51B28508-DEDA-476B-A106-FE66570428B1}" srcOrd="0" destOrd="0" parTransId="{CAFCF2F7-3368-41D9-8501-B915448B7BFA}" sibTransId="{614A8630-F444-4D5C-9B2B-9ABF6D51B02A}"/>
    <dgm:cxn modelId="{BB16A37D-EB90-45F0-A3B9-E260E5ECED0E}" type="presOf" srcId="{6CB534F3-C506-4281-ABBC-C4FDA654E978}" destId="{78ED000B-12C4-4B15-A8A2-3C9E2BB55558}" srcOrd="1" destOrd="0" presId="urn:microsoft.com/office/officeart/2005/8/layout/list1"/>
    <dgm:cxn modelId="{D0C24990-D308-4B24-A222-BACDA46043DA}" type="presOf" srcId="{418869BE-772D-45D8-81F8-9EBE6066075B}" destId="{DDD2E3AE-BEAB-40F2-B6EC-7B4D8E2E4CC0}" srcOrd="0" destOrd="3" presId="urn:microsoft.com/office/officeart/2005/8/layout/list1"/>
    <dgm:cxn modelId="{04E3236F-2AE5-41EE-8C73-68C1EE2E69D2}" type="presOf" srcId="{6CB534F3-C506-4281-ABBC-C4FDA654E978}" destId="{E8E4CA60-F895-4C7D-8FAE-DC639FF07750}" srcOrd="0" destOrd="0" presId="urn:microsoft.com/office/officeart/2005/8/layout/list1"/>
    <dgm:cxn modelId="{E2699243-F9AB-4E0E-B0B9-9628B194C396}" type="presParOf" srcId="{96C7C3D2-9589-47E0-8602-06C0048326FB}" destId="{51488B43-5ABA-446D-A990-E973D900D8D5}" srcOrd="0" destOrd="0" presId="urn:microsoft.com/office/officeart/2005/8/layout/list1"/>
    <dgm:cxn modelId="{47473133-A2FF-4528-89D9-D58DC996324F}" type="presParOf" srcId="{51488B43-5ABA-446D-A990-E973D900D8D5}" destId="{E8E4CA60-F895-4C7D-8FAE-DC639FF07750}" srcOrd="0" destOrd="0" presId="urn:microsoft.com/office/officeart/2005/8/layout/list1"/>
    <dgm:cxn modelId="{E487CCB9-D9A5-4A67-ADF3-7427ED3F293E}" type="presParOf" srcId="{51488B43-5ABA-446D-A990-E973D900D8D5}" destId="{78ED000B-12C4-4B15-A8A2-3C9E2BB55558}" srcOrd="1" destOrd="0" presId="urn:microsoft.com/office/officeart/2005/8/layout/list1"/>
    <dgm:cxn modelId="{B544B42D-FDBF-4CD3-916C-5AAAB5578695}" type="presParOf" srcId="{96C7C3D2-9589-47E0-8602-06C0048326FB}" destId="{BBC3F8CA-F525-4CDB-9121-C907CA43A384}" srcOrd="1" destOrd="0" presId="urn:microsoft.com/office/officeart/2005/8/layout/list1"/>
    <dgm:cxn modelId="{9991C980-E838-478F-9ED4-8E699339822E}" type="presParOf" srcId="{96C7C3D2-9589-47E0-8602-06C0048326FB}" destId="{DDD2E3AE-BEAB-40F2-B6EC-7B4D8E2E4CC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4D0A4-5AEF-41EB-BD2B-F4582A8A3B9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8F4966D-CE60-45E5-A8F3-F67512BA3235}">
      <dgm:prSet/>
      <dgm:spPr/>
      <dgm:t>
        <a:bodyPr/>
        <a:lstStyle/>
        <a:p>
          <a:pPr rtl="0"/>
          <a:r>
            <a:rPr lang="ru-RU" dirty="0" smtClean="0"/>
            <a:t>необходимо подготовить выпускников для которых «вся жизнь для карьеры, а не карьера для жизни»</a:t>
          </a:r>
          <a:endParaRPr lang="ru-RU" dirty="0"/>
        </a:p>
      </dgm:t>
    </dgm:pt>
    <dgm:pt modelId="{6FB5EB77-1CB6-4418-8533-1764EA54E256}" type="parTrans" cxnId="{DDD18DD3-E4D0-4400-BA49-2262E04F5188}">
      <dgm:prSet/>
      <dgm:spPr/>
      <dgm:t>
        <a:bodyPr/>
        <a:lstStyle/>
        <a:p>
          <a:endParaRPr lang="ru-RU"/>
        </a:p>
      </dgm:t>
    </dgm:pt>
    <dgm:pt modelId="{3EB1EA26-BBCE-472D-8201-C2767F434138}" type="sibTrans" cxnId="{DDD18DD3-E4D0-4400-BA49-2262E04F5188}">
      <dgm:prSet/>
      <dgm:spPr/>
      <dgm:t>
        <a:bodyPr/>
        <a:lstStyle/>
        <a:p>
          <a:endParaRPr lang="ru-RU"/>
        </a:p>
      </dgm:t>
    </dgm:pt>
    <dgm:pt modelId="{653FFC6F-A72B-40B0-BBBA-6A53D230BAC7}">
      <dgm:prSet custT="1"/>
      <dgm:spPr/>
      <dgm:t>
        <a:bodyPr/>
        <a:lstStyle/>
        <a:p>
          <a:pPr rtl="0"/>
          <a:r>
            <a:rPr lang="ru-RU" sz="1600" dirty="0" smtClean="0"/>
            <a:t>- требуются выпускники, которые лучше решают сложные вопросы, охватывающие разные области знания</a:t>
          </a:r>
          <a:endParaRPr lang="ru-RU" sz="1600" dirty="0"/>
        </a:p>
      </dgm:t>
    </dgm:pt>
    <dgm:pt modelId="{96C3FCC6-974C-44BA-9742-01CA6DD304D3}" type="parTrans" cxnId="{604B9B6F-7B5F-409E-9274-888B28417FD5}">
      <dgm:prSet/>
      <dgm:spPr/>
      <dgm:t>
        <a:bodyPr/>
        <a:lstStyle/>
        <a:p>
          <a:endParaRPr lang="ru-RU"/>
        </a:p>
      </dgm:t>
    </dgm:pt>
    <dgm:pt modelId="{CE9CF02E-DBBC-46A2-A7C4-682A4E93B8C5}" type="sibTrans" cxnId="{604B9B6F-7B5F-409E-9274-888B28417FD5}">
      <dgm:prSet/>
      <dgm:spPr/>
      <dgm:t>
        <a:bodyPr/>
        <a:lstStyle/>
        <a:p>
          <a:endParaRPr lang="ru-RU"/>
        </a:p>
      </dgm:t>
    </dgm:pt>
    <dgm:pt modelId="{9F61AED7-3547-4577-923E-1979CAA22F86}">
      <dgm:prSet custT="1"/>
      <dgm:spPr/>
      <dgm:t>
        <a:bodyPr/>
        <a:lstStyle/>
        <a:p>
          <a:pPr rtl="0"/>
          <a:r>
            <a:rPr lang="ru-RU" sz="1800" dirty="0" smtClean="0"/>
            <a:t>- междисциплинарное образование делает выпускника более конкурентоспособным</a:t>
          </a:r>
          <a:endParaRPr lang="ru-RU" sz="1800" dirty="0"/>
        </a:p>
      </dgm:t>
    </dgm:pt>
    <dgm:pt modelId="{A5379A8D-AD4A-4891-9BF4-16808B538806}" type="parTrans" cxnId="{CAE7AF81-9E67-4455-99E2-02833851826A}">
      <dgm:prSet/>
      <dgm:spPr/>
      <dgm:t>
        <a:bodyPr/>
        <a:lstStyle/>
        <a:p>
          <a:endParaRPr lang="ru-RU"/>
        </a:p>
      </dgm:t>
    </dgm:pt>
    <dgm:pt modelId="{DACC19E0-D041-47EF-9C20-8355320DAD52}" type="sibTrans" cxnId="{CAE7AF81-9E67-4455-99E2-02833851826A}">
      <dgm:prSet/>
      <dgm:spPr/>
      <dgm:t>
        <a:bodyPr/>
        <a:lstStyle/>
        <a:p>
          <a:endParaRPr lang="ru-RU"/>
        </a:p>
      </dgm:t>
    </dgm:pt>
    <dgm:pt modelId="{24CEF6DE-DA2D-4787-A734-46EA3B15BCE5}" type="pres">
      <dgm:prSet presAssocID="{BE34D0A4-5AEF-41EB-BD2B-F4582A8A3B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761ED-1F21-4CBB-BA6E-911F6D4B2DCB}" type="pres">
      <dgm:prSet presAssocID="{D8F4966D-CE60-45E5-A8F3-F67512BA3235}" presName="composite" presStyleCnt="0"/>
      <dgm:spPr/>
    </dgm:pt>
    <dgm:pt modelId="{5F382FCE-0A89-43D0-896C-DD4C0CE62FF7}" type="pres">
      <dgm:prSet presAssocID="{D8F4966D-CE60-45E5-A8F3-F67512BA3235}" presName="rect1" presStyleLbl="bgImgPlace1" presStyleIdx="0" presStyleCnt="3"/>
      <dgm:spPr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95" r="-49205"/>
          </a:stretch>
        </a:blipFill>
      </dgm:spPr>
      <dgm:t>
        <a:bodyPr/>
        <a:lstStyle/>
        <a:p>
          <a:endParaRPr lang="ru-RU"/>
        </a:p>
      </dgm:t>
    </dgm:pt>
    <dgm:pt modelId="{C8845915-2156-40C6-8B46-78ABA48E859A}" type="pres">
      <dgm:prSet presAssocID="{D8F4966D-CE60-45E5-A8F3-F67512BA3235}" presName="wedgeRectCallout1" presStyleLbl="node1" presStyleIdx="0" presStyleCnt="3" custScaleY="124694" custLinFactNeighborY="31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A25F8-5885-4A45-85A2-3CEEEF69240D}" type="pres">
      <dgm:prSet presAssocID="{3EB1EA26-BBCE-472D-8201-C2767F434138}" presName="sibTrans" presStyleCnt="0"/>
      <dgm:spPr/>
    </dgm:pt>
    <dgm:pt modelId="{99760BB5-E4C2-4538-8185-F15D82959457}" type="pres">
      <dgm:prSet presAssocID="{653FFC6F-A72B-40B0-BBBA-6A53D230BAC7}" presName="composite" presStyleCnt="0"/>
      <dgm:spPr/>
    </dgm:pt>
    <dgm:pt modelId="{82A54C71-CE68-461B-941C-5B405C4B45E5}" type="pres">
      <dgm:prSet presAssocID="{653FFC6F-A72B-40B0-BBBA-6A53D230BAC7}" presName="rect1" presStyleLbl="bgImgPlace1" presStyleIdx="1" presStyleCnt="3"/>
      <dgm:spPr>
        <a:blipFill dpi="0" rotWithShape="1">
          <a:blip xmlns:r="http://schemas.openxmlformats.org/officeDocument/2006/relationships"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2378" t="620" r="-7622" b="-620"/>
          </a:stretch>
        </a:blipFill>
      </dgm:spPr>
      <dgm:t>
        <a:bodyPr/>
        <a:lstStyle/>
        <a:p>
          <a:endParaRPr lang="ru-RU"/>
        </a:p>
      </dgm:t>
    </dgm:pt>
    <dgm:pt modelId="{734668D5-9F14-4343-8C57-20BE97276D4D}" type="pres">
      <dgm:prSet presAssocID="{653FFC6F-A72B-40B0-BBBA-6A53D230BAC7}" presName="wedgeRectCallout1" presStyleLbl="node1" presStyleIdx="1" presStyleCnt="3" custScaleY="131837" custLinFactNeighborY="2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D22A1-94C2-42C7-BE9B-06D94CAEACB9}" type="pres">
      <dgm:prSet presAssocID="{CE9CF02E-DBBC-46A2-A7C4-682A4E93B8C5}" presName="sibTrans" presStyleCnt="0"/>
      <dgm:spPr/>
    </dgm:pt>
    <dgm:pt modelId="{204E17A0-6DF8-4837-A1A7-8BFEFD7BEF80}" type="pres">
      <dgm:prSet presAssocID="{9F61AED7-3547-4577-923E-1979CAA22F86}" presName="composite" presStyleCnt="0"/>
      <dgm:spPr/>
    </dgm:pt>
    <dgm:pt modelId="{0217A372-3EB0-4F30-AF54-E52E37143FF8}" type="pres">
      <dgm:prSet presAssocID="{9F61AED7-3547-4577-923E-1979CAA22F86}" presName="rect1" presStyleLbl="bgImgPlace1" presStyleIdx="2" presStyleCnt="3"/>
      <dgm:spPr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77BB96C-1C5E-4140-9632-38B4E1893014}" type="pres">
      <dgm:prSet presAssocID="{9F61AED7-3547-4577-923E-1979CAA22F86}" presName="wedgeRectCallout1" presStyleLbl="node1" presStyleIdx="2" presStyleCnt="3" custScaleY="135094" custLinFactNeighborY="29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673ADB-2504-4A5C-B002-F380E6CF80BA}" type="presOf" srcId="{D8F4966D-CE60-45E5-A8F3-F67512BA3235}" destId="{C8845915-2156-40C6-8B46-78ABA48E859A}" srcOrd="0" destOrd="0" presId="urn:microsoft.com/office/officeart/2008/layout/BendingPictureCaptionList"/>
    <dgm:cxn modelId="{604B9B6F-7B5F-409E-9274-888B28417FD5}" srcId="{BE34D0A4-5AEF-41EB-BD2B-F4582A8A3B98}" destId="{653FFC6F-A72B-40B0-BBBA-6A53D230BAC7}" srcOrd="1" destOrd="0" parTransId="{96C3FCC6-974C-44BA-9742-01CA6DD304D3}" sibTransId="{CE9CF02E-DBBC-46A2-A7C4-682A4E93B8C5}"/>
    <dgm:cxn modelId="{CB9CCFFA-8267-4538-B91F-CFE13D02600C}" type="presOf" srcId="{9F61AED7-3547-4577-923E-1979CAA22F86}" destId="{977BB96C-1C5E-4140-9632-38B4E1893014}" srcOrd="0" destOrd="0" presId="urn:microsoft.com/office/officeart/2008/layout/BendingPictureCaptionList"/>
    <dgm:cxn modelId="{74394A22-54D5-4393-A6FF-E37509EB51EA}" type="presOf" srcId="{653FFC6F-A72B-40B0-BBBA-6A53D230BAC7}" destId="{734668D5-9F14-4343-8C57-20BE97276D4D}" srcOrd="0" destOrd="0" presId="urn:microsoft.com/office/officeart/2008/layout/BendingPictureCaptionList"/>
    <dgm:cxn modelId="{DDD18DD3-E4D0-4400-BA49-2262E04F5188}" srcId="{BE34D0A4-5AEF-41EB-BD2B-F4582A8A3B98}" destId="{D8F4966D-CE60-45E5-A8F3-F67512BA3235}" srcOrd="0" destOrd="0" parTransId="{6FB5EB77-1CB6-4418-8533-1764EA54E256}" sibTransId="{3EB1EA26-BBCE-472D-8201-C2767F434138}"/>
    <dgm:cxn modelId="{C80A2564-5529-4EC4-97EB-4DA334F794CC}" type="presOf" srcId="{BE34D0A4-5AEF-41EB-BD2B-F4582A8A3B98}" destId="{24CEF6DE-DA2D-4787-A734-46EA3B15BCE5}" srcOrd="0" destOrd="0" presId="urn:microsoft.com/office/officeart/2008/layout/BendingPictureCaptionList"/>
    <dgm:cxn modelId="{CAE7AF81-9E67-4455-99E2-02833851826A}" srcId="{BE34D0A4-5AEF-41EB-BD2B-F4582A8A3B98}" destId="{9F61AED7-3547-4577-923E-1979CAA22F86}" srcOrd="2" destOrd="0" parTransId="{A5379A8D-AD4A-4891-9BF4-16808B538806}" sibTransId="{DACC19E0-D041-47EF-9C20-8355320DAD52}"/>
    <dgm:cxn modelId="{82DCF85C-3D85-4E8B-A8BA-F9979CB43AB1}" type="presParOf" srcId="{24CEF6DE-DA2D-4787-A734-46EA3B15BCE5}" destId="{DE9761ED-1F21-4CBB-BA6E-911F6D4B2DCB}" srcOrd="0" destOrd="0" presId="urn:microsoft.com/office/officeart/2008/layout/BendingPictureCaptionList"/>
    <dgm:cxn modelId="{1DB434FC-8D5F-42E4-926D-9254BBB1561C}" type="presParOf" srcId="{DE9761ED-1F21-4CBB-BA6E-911F6D4B2DCB}" destId="{5F382FCE-0A89-43D0-896C-DD4C0CE62FF7}" srcOrd="0" destOrd="0" presId="urn:microsoft.com/office/officeart/2008/layout/BendingPictureCaptionList"/>
    <dgm:cxn modelId="{B8513D8F-404D-4FFF-9CFF-6AE511FDFA54}" type="presParOf" srcId="{DE9761ED-1F21-4CBB-BA6E-911F6D4B2DCB}" destId="{C8845915-2156-40C6-8B46-78ABA48E859A}" srcOrd="1" destOrd="0" presId="urn:microsoft.com/office/officeart/2008/layout/BendingPictureCaptionList"/>
    <dgm:cxn modelId="{9501E709-8CC4-4A4D-AE70-4693CCE8F0E5}" type="presParOf" srcId="{24CEF6DE-DA2D-4787-A734-46EA3B15BCE5}" destId="{127A25F8-5885-4A45-85A2-3CEEEF69240D}" srcOrd="1" destOrd="0" presId="urn:microsoft.com/office/officeart/2008/layout/BendingPictureCaptionList"/>
    <dgm:cxn modelId="{F6375B65-2261-464B-8ED0-FEF00D83DC6E}" type="presParOf" srcId="{24CEF6DE-DA2D-4787-A734-46EA3B15BCE5}" destId="{99760BB5-E4C2-4538-8185-F15D82959457}" srcOrd="2" destOrd="0" presId="urn:microsoft.com/office/officeart/2008/layout/BendingPictureCaptionList"/>
    <dgm:cxn modelId="{A826946D-295D-40CC-B774-686929645EFA}" type="presParOf" srcId="{99760BB5-E4C2-4538-8185-F15D82959457}" destId="{82A54C71-CE68-461B-941C-5B405C4B45E5}" srcOrd="0" destOrd="0" presId="urn:microsoft.com/office/officeart/2008/layout/BendingPictureCaptionList"/>
    <dgm:cxn modelId="{773A4029-2D23-42BE-A875-8DDE54CBBA50}" type="presParOf" srcId="{99760BB5-E4C2-4538-8185-F15D82959457}" destId="{734668D5-9F14-4343-8C57-20BE97276D4D}" srcOrd="1" destOrd="0" presId="urn:microsoft.com/office/officeart/2008/layout/BendingPictureCaptionList"/>
    <dgm:cxn modelId="{889F4C80-CF04-4654-8E43-79D61188EB73}" type="presParOf" srcId="{24CEF6DE-DA2D-4787-A734-46EA3B15BCE5}" destId="{096D22A1-94C2-42C7-BE9B-06D94CAEACB9}" srcOrd="3" destOrd="0" presId="urn:microsoft.com/office/officeart/2008/layout/BendingPictureCaptionList"/>
    <dgm:cxn modelId="{3A0EBCB8-9440-4AC1-B841-5CD33335F34A}" type="presParOf" srcId="{24CEF6DE-DA2D-4787-A734-46EA3B15BCE5}" destId="{204E17A0-6DF8-4837-A1A7-8BFEFD7BEF80}" srcOrd="4" destOrd="0" presId="urn:microsoft.com/office/officeart/2008/layout/BendingPictureCaptionList"/>
    <dgm:cxn modelId="{2C8E7C61-6073-44CF-89A7-F739D28DF411}" type="presParOf" srcId="{204E17A0-6DF8-4837-A1A7-8BFEFD7BEF80}" destId="{0217A372-3EB0-4F30-AF54-E52E37143FF8}" srcOrd="0" destOrd="0" presId="urn:microsoft.com/office/officeart/2008/layout/BendingPictureCaptionList"/>
    <dgm:cxn modelId="{2DA148DC-967F-4D27-BA08-641647130B1B}" type="presParOf" srcId="{204E17A0-6DF8-4837-A1A7-8BFEFD7BEF80}" destId="{977BB96C-1C5E-4140-9632-38B4E189301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8480F-D598-4A81-86B3-FAB32AD2A0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B12DF2-6341-46FF-8FB7-2040DB22F933}">
      <dgm:prSet/>
      <dgm:spPr/>
      <dgm:t>
        <a:bodyPr/>
        <a:lstStyle/>
        <a:p>
          <a:pPr rtl="0"/>
          <a:r>
            <a:rPr lang="ru-RU" b="1" dirty="0" smtClean="0"/>
            <a:t>ЦЕННОСТИ:</a:t>
          </a:r>
          <a:endParaRPr lang="ru-RU" b="1" dirty="0"/>
        </a:p>
      </dgm:t>
    </dgm:pt>
    <dgm:pt modelId="{2BD8151F-A5FE-4866-9EEF-8F8E3D89BFA9}" type="parTrans" cxnId="{697A20F5-C89C-4D65-B657-7C75C09E11BC}">
      <dgm:prSet/>
      <dgm:spPr/>
      <dgm:t>
        <a:bodyPr/>
        <a:lstStyle/>
        <a:p>
          <a:endParaRPr lang="ru-RU"/>
        </a:p>
      </dgm:t>
    </dgm:pt>
    <dgm:pt modelId="{A002C4D7-FF16-400E-AC31-8F13A6DAB78A}" type="sibTrans" cxnId="{697A20F5-C89C-4D65-B657-7C75C09E11BC}">
      <dgm:prSet/>
      <dgm:spPr/>
      <dgm:t>
        <a:bodyPr/>
        <a:lstStyle/>
        <a:p>
          <a:endParaRPr lang="ru-RU"/>
        </a:p>
      </dgm:t>
    </dgm:pt>
    <dgm:pt modelId="{244DB594-7EB5-401B-BE02-35A9598830D9}">
      <dgm:prSet/>
      <dgm:spPr/>
      <dgm:t>
        <a:bodyPr/>
        <a:lstStyle/>
        <a:p>
          <a:pPr rtl="0"/>
          <a:r>
            <a:rPr lang="ru-RU" dirty="0" smtClean="0"/>
            <a:t>Критическое и проблемно-ориентированное  мышление, обучение в течение всей жизни</a:t>
          </a:r>
          <a:endParaRPr lang="ru-RU" dirty="0"/>
        </a:p>
      </dgm:t>
    </dgm:pt>
    <dgm:pt modelId="{4D673D89-6D0D-4642-A85D-2CE83FC99CD7}" type="parTrans" cxnId="{9ECDC6D3-266A-4ADA-8E41-38FB1B6A3A86}">
      <dgm:prSet/>
      <dgm:spPr/>
      <dgm:t>
        <a:bodyPr/>
        <a:lstStyle/>
        <a:p>
          <a:endParaRPr lang="ru-RU"/>
        </a:p>
      </dgm:t>
    </dgm:pt>
    <dgm:pt modelId="{93B5C269-7BB1-4F35-8252-E71CBB260BFA}" type="sibTrans" cxnId="{9ECDC6D3-266A-4ADA-8E41-38FB1B6A3A86}">
      <dgm:prSet/>
      <dgm:spPr/>
      <dgm:t>
        <a:bodyPr/>
        <a:lstStyle/>
        <a:p>
          <a:endParaRPr lang="ru-RU"/>
        </a:p>
      </dgm:t>
    </dgm:pt>
    <dgm:pt modelId="{A1DED6F0-E9F3-4FDC-876C-444F8442A37E}">
      <dgm:prSet/>
      <dgm:spPr/>
      <dgm:t>
        <a:bodyPr/>
        <a:lstStyle/>
        <a:p>
          <a:pPr rtl="0"/>
          <a:r>
            <a:rPr lang="ru-RU" dirty="0" err="1" smtClean="0"/>
            <a:t>Коммуникативность</a:t>
          </a:r>
          <a:r>
            <a:rPr lang="ru-RU" dirty="0" smtClean="0"/>
            <a:t>, лидерство, командная работа</a:t>
          </a:r>
          <a:r>
            <a:rPr lang="en-US" dirty="0" smtClean="0"/>
            <a:t> </a:t>
          </a:r>
          <a:r>
            <a:rPr lang="ru-RU" dirty="0" smtClean="0"/>
            <a:t>и навыки нахождения компромиссов</a:t>
          </a:r>
          <a:endParaRPr lang="ru-RU" dirty="0"/>
        </a:p>
      </dgm:t>
    </dgm:pt>
    <dgm:pt modelId="{723BD646-E6DE-416D-BE0D-98AE8B37F48C}" type="parTrans" cxnId="{73F6EBD9-77A9-4ABF-A88B-4A465ABAC97E}">
      <dgm:prSet/>
      <dgm:spPr/>
      <dgm:t>
        <a:bodyPr/>
        <a:lstStyle/>
        <a:p>
          <a:endParaRPr lang="ru-RU"/>
        </a:p>
      </dgm:t>
    </dgm:pt>
    <dgm:pt modelId="{B7794FF0-5F78-402A-9687-C4690AAD1982}" type="sibTrans" cxnId="{73F6EBD9-77A9-4ABF-A88B-4A465ABAC97E}">
      <dgm:prSet/>
      <dgm:spPr/>
      <dgm:t>
        <a:bodyPr/>
        <a:lstStyle/>
        <a:p>
          <a:endParaRPr lang="ru-RU"/>
        </a:p>
      </dgm:t>
    </dgm:pt>
    <dgm:pt modelId="{0893FC52-2B6B-45FC-B9F9-B4F5EE20A805}">
      <dgm:prSet/>
      <dgm:spPr/>
      <dgm:t>
        <a:bodyPr/>
        <a:lstStyle/>
        <a:p>
          <a:pPr rtl="0"/>
          <a:r>
            <a:rPr lang="ru-RU" dirty="0" smtClean="0"/>
            <a:t>Предпринимательство, инновации и готовность принимать риски</a:t>
          </a:r>
          <a:endParaRPr lang="ru-RU" dirty="0"/>
        </a:p>
      </dgm:t>
    </dgm:pt>
    <dgm:pt modelId="{AF927F6C-9146-42F7-A46F-F20A21C88182}" type="parTrans" cxnId="{E2981AA6-D3D0-4C71-997A-30580333EA8F}">
      <dgm:prSet/>
      <dgm:spPr/>
      <dgm:t>
        <a:bodyPr/>
        <a:lstStyle/>
        <a:p>
          <a:endParaRPr lang="ru-RU"/>
        </a:p>
      </dgm:t>
    </dgm:pt>
    <dgm:pt modelId="{CEDE4AD2-50BF-409F-8840-9C609BC85647}" type="sibTrans" cxnId="{E2981AA6-D3D0-4C71-997A-30580333EA8F}">
      <dgm:prSet/>
      <dgm:spPr/>
      <dgm:t>
        <a:bodyPr/>
        <a:lstStyle/>
        <a:p>
          <a:endParaRPr lang="ru-RU"/>
        </a:p>
      </dgm:t>
    </dgm:pt>
    <dgm:pt modelId="{C11A71E0-531C-426B-80FB-1806D971E219}">
      <dgm:prSet/>
      <dgm:spPr/>
      <dgm:t>
        <a:bodyPr/>
        <a:lstStyle/>
        <a:p>
          <a:pPr rtl="0"/>
          <a:r>
            <a:rPr lang="ru-RU" dirty="0" smtClean="0"/>
            <a:t>Креативность</a:t>
          </a:r>
          <a:endParaRPr lang="ru-RU" dirty="0"/>
        </a:p>
      </dgm:t>
    </dgm:pt>
    <dgm:pt modelId="{15D38AF8-2FC2-42F0-91E1-4670BDC8B458}" type="parTrans" cxnId="{9212D888-7DA9-43E6-A8AD-2087C6A0AB02}">
      <dgm:prSet/>
      <dgm:spPr/>
      <dgm:t>
        <a:bodyPr/>
        <a:lstStyle/>
        <a:p>
          <a:endParaRPr lang="ru-RU"/>
        </a:p>
      </dgm:t>
    </dgm:pt>
    <dgm:pt modelId="{28E8609D-5FCE-477A-9753-7871C95E85E1}" type="sibTrans" cxnId="{9212D888-7DA9-43E6-A8AD-2087C6A0AB02}">
      <dgm:prSet/>
      <dgm:spPr/>
      <dgm:t>
        <a:bodyPr/>
        <a:lstStyle/>
        <a:p>
          <a:endParaRPr lang="ru-RU"/>
        </a:p>
      </dgm:t>
    </dgm:pt>
    <dgm:pt modelId="{487921DB-21C3-4357-82E1-1A1C26B812E1}">
      <dgm:prSet/>
      <dgm:spPr/>
      <dgm:t>
        <a:bodyPr/>
        <a:lstStyle/>
        <a:p>
          <a:pPr rtl="0"/>
          <a:r>
            <a:rPr lang="ru-RU" dirty="0" smtClean="0"/>
            <a:t>Этика и ценностное обучение</a:t>
          </a:r>
          <a:endParaRPr lang="ru-RU" dirty="0"/>
        </a:p>
      </dgm:t>
    </dgm:pt>
    <dgm:pt modelId="{F7281323-6EF3-4DB2-A83E-A52A9077E0DF}" type="parTrans" cxnId="{A7E23006-B5C1-418F-A916-B92A15615115}">
      <dgm:prSet/>
      <dgm:spPr/>
      <dgm:t>
        <a:bodyPr/>
        <a:lstStyle/>
        <a:p>
          <a:endParaRPr lang="ru-RU"/>
        </a:p>
      </dgm:t>
    </dgm:pt>
    <dgm:pt modelId="{26935EFB-AEAC-4C6D-B0E9-FBD067B547F9}" type="sibTrans" cxnId="{A7E23006-B5C1-418F-A916-B92A15615115}">
      <dgm:prSet/>
      <dgm:spPr/>
      <dgm:t>
        <a:bodyPr/>
        <a:lstStyle/>
        <a:p>
          <a:endParaRPr lang="ru-RU"/>
        </a:p>
      </dgm:t>
    </dgm:pt>
    <dgm:pt modelId="{943DC45F-DAA9-4507-ACAC-67E26DD72A31}">
      <dgm:prSet/>
      <dgm:spPr/>
      <dgm:t>
        <a:bodyPr/>
        <a:lstStyle/>
        <a:p>
          <a:pPr rtl="0"/>
          <a:r>
            <a:rPr lang="ru-RU" dirty="0" err="1" smtClean="0"/>
            <a:t>Мультидисциплинарный</a:t>
          </a:r>
          <a:r>
            <a:rPr lang="ru-RU" dirty="0" smtClean="0"/>
            <a:t>, междисциплинарный</a:t>
          </a:r>
          <a:r>
            <a:rPr lang="en-US" dirty="0" smtClean="0"/>
            <a:t> </a:t>
          </a:r>
          <a:r>
            <a:rPr lang="ru-RU" dirty="0" smtClean="0"/>
            <a:t>и </a:t>
          </a:r>
          <a:r>
            <a:rPr lang="ru-RU" dirty="0" err="1" smtClean="0"/>
            <a:t>трансдисциплинарный</a:t>
          </a:r>
          <a:r>
            <a:rPr lang="ru-RU" dirty="0" smtClean="0"/>
            <a:t> подходы</a:t>
          </a:r>
          <a:endParaRPr lang="ru-RU" dirty="0"/>
        </a:p>
      </dgm:t>
    </dgm:pt>
    <dgm:pt modelId="{C9677D26-6FED-4F51-99E1-C153A1A1DE3D}" type="parTrans" cxnId="{D3F270AB-B903-42A5-B652-60B554A14D87}">
      <dgm:prSet/>
      <dgm:spPr/>
      <dgm:t>
        <a:bodyPr/>
        <a:lstStyle/>
        <a:p>
          <a:endParaRPr lang="ru-RU"/>
        </a:p>
      </dgm:t>
    </dgm:pt>
    <dgm:pt modelId="{4F607C49-B91C-4B3A-B948-4892B7646C2C}" type="sibTrans" cxnId="{D3F270AB-B903-42A5-B652-60B554A14D87}">
      <dgm:prSet/>
      <dgm:spPr/>
      <dgm:t>
        <a:bodyPr/>
        <a:lstStyle/>
        <a:p>
          <a:endParaRPr lang="ru-RU"/>
        </a:p>
      </dgm:t>
    </dgm:pt>
    <dgm:pt modelId="{FD5747B0-3BED-4C1F-9428-70FD21FF4C44}" type="pres">
      <dgm:prSet presAssocID="{CE38480F-D598-4A81-86B3-FAB32AD2A0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70A77-02D6-4E2D-9725-74CE48C0309B}" type="pres">
      <dgm:prSet presAssocID="{2AB12DF2-6341-46FF-8FB7-2040DB22F933}" presName="parentLin" presStyleCnt="0"/>
      <dgm:spPr/>
    </dgm:pt>
    <dgm:pt modelId="{811A412A-BE27-4298-8727-97566F790038}" type="pres">
      <dgm:prSet presAssocID="{2AB12DF2-6341-46FF-8FB7-2040DB22F93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600CE73-0A9E-4A68-84D1-CD02E1E4737F}" type="pres">
      <dgm:prSet presAssocID="{2AB12DF2-6341-46FF-8FB7-2040DB22F9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4D443-34FB-4B8A-A530-5EF343CF6F22}" type="pres">
      <dgm:prSet presAssocID="{2AB12DF2-6341-46FF-8FB7-2040DB22F933}" presName="negativeSpace" presStyleCnt="0"/>
      <dgm:spPr/>
    </dgm:pt>
    <dgm:pt modelId="{4A36C0BF-AE45-4644-91EB-A24E1A1CF742}" type="pres">
      <dgm:prSet presAssocID="{2AB12DF2-6341-46FF-8FB7-2040DB22F93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23006-B5C1-418F-A916-B92A15615115}" srcId="{2AB12DF2-6341-46FF-8FB7-2040DB22F933}" destId="{487921DB-21C3-4357-82E1-1A1C26B812E1}" srcOrd="5" destOrd="0" parTransId="{F7281323-6EF3-4DB2-A83E-A52A9077E0DF}" sibTransId="{26935EFB-AEAC-4C6D-B0E9-FBD067B547F9}"/>
    <dgm:cxn modelId="{B670F806-17FF-470A-AE71-4ECF58016F17}" type="presOf" srcId="{0893FC52-2B6B-45FC-B9F9-B4F5EE20A805}" destId="{4A36C0BF-AE45-4644-91EB-A24E1A1CF742}" srcOrd="0" destOrd="3" presId="urn:microsoft.com/office/officeart/2005/8/layout/list1"/>
    <dgm:cxn modelId="{FD875042-6B0B-42C0-8B4A-A41CF07FF648}" type="presOf" srcId="{2AB12DF2-6341-46FF-8FB7-2040DB22F933}" destId="{811A412A-BE27-4298-8727-97566F790038}" srcOrd="0" destOrd="0" presId="urn:microsoft.com/office/officeart/2005/8/layout/list1"/>
    <dgm:cxn modelId="{2F46CA06-FDF3-42D6-A079-7B76A5B4F82A}" type="presOf" srcId="{244DB594-7EB5-401B-BE02-35A9598830D9}" destId="{4A36C0BF-AE45-4644-91EB-A24E1A1CF742}" srcOrd="0" destOrd="1" presId="urn:microsoft.com/office/officeart/2005/8/layout/list1"/>
    <dgm:cxn modelId="{3EF1E2C7-6F98-4FA5-BE97-CD64B754A194}" type="presOf" srcId="{487921DB-21C3-4357-82E1-1A1C26B812E1}" destId="{4A36C0BF-AE45-4644-91EB-A24E1A1CF742}" srcOrd="0" destOrd="5" presId="urn:microsoft.com/office/officeart/2005/8/layout/list1"/>
    <dgm:cxn modelId="{BEE490EB-CF41-44A4-AA53-2CBA239C54A6}" type="presOf" srcId="{943DC45F-DAA9-4507-ACAC-67E26DD72A31}" destId="{4A36C0BF-AE45-4644-91EB-A24E1A1CF742}" srcOrd="0" destOrd="0" presId="urn:microsoft.com/office/officeart/2005/8/layout/list1"/>
    <dgm:cxn modelId="{73F6EBD9-77A9-4ABF-A88B-4A465ABAC97E}" srcId="{2AB12DF2-6341-46FF-8FB7-2040DB22F933}" destId="{A1DED6F0-E9F3-4FDC-876C-444F8442A37E}" srcOrd="2" destOrd="0" parTransId="{723BD646-E6DE-416D-BE0D-98AE8B37F48C}" sibTransId="{B7794FF0-5F78-402A-9687-C4690AAD1982}"/>
    <dgm:cxn modelId="{E2981AA6-D3D0-4C71-997A-30580333EA8F}" srcId="{2AB12DF2-6341-46FF-8FB7-2040DB22F933}" destId="{0893FC52-2B6B-45FC-B9F9-B4F5EE20A805}" srcOrd="3" destOrd="0" parTransId="{AF927F6C-9146-42F7-A46F-F20A21C88182}" sibTransId="{CEDE4AD2-50BF-409F-8840-9C609BC85647}"/>
    <dgm:cxn modelId="{D3F270AB-B903-42A5-B652-60B554A14D87}" srcId="{2AB12DF2-6341-46FF-8FB7-2040DB22F933}" destId="{943DC45F-DAA9-4507-ACAC-67E26DD72A31}" srcOrd="0" destOrd="0" parTransId="{C9677D26-6FED-4F51-99E1-C153A1A1DE3D}" sibTransId="{4F607C49-B91C-4B3A-B948-4892B7646C2C}"/>
    <dgm:cxn modelId="{C3F64B3B-1BC4-4711-B602-737F3395D159}" type="presOf" srcId="{C11A71E0-531C-426B-80FB-1806D971E219}" destId="{4A36C0BF-AE45-4644-91EB-A24E1A1CF742}" srcOrd="0" destOrd="4" presId="urn:microsoft.com/office/officeart/2005/8/layout/list1"/>
    <dgm:cxn modelId="{9212D888-7DA9-43E6-A8AD-2087C6A0AB02}" srcId="{2AB12DF2-6341-46FF-8FB7-2040DB22F933}" destId="{C11A71E0-531C-426B-80FB-1806D971E219}" srcOrd="4" destOrd="0" parTransId="{15D38AF8-2FC2-42F0-91E1-4670BDC8B458}" sibTransId="{28E8609D-5FCE-477A-9753-7871C95E85E1}"/>
    <dgm:cxn modelId="{A1178BF0-A10C-4B31-BFEC-F86E7AC7CBEA}" type="presOf" srcId="{A1DED6F0-E9F3-4FDC-876C-444F8442A37E}" destId="{4A36C0BF-AE45-4644-91EB-A24E1A1CF742}" srcOrd="0" destOrd="2" presId="urn:microsoft.com/office/officeart/2005/8/layout/list1"/>
    <dgm:cxn modelId="{D6DCA28F-8092-4B0D-828B-26E01D4E9999}" type="presOf" srcId="{CE38480F-D598-4A81-86B3-FAB32AD2A0E5}" destId="{FD5747B0-3BED-4C1F-9428-70FD21FF4C44}" srcOrd="0" destOrd="0" presId="urn:microsoft.com/office/officeart/2005/8/layout/list1"/>
    <dgm:cxn modelId="{07BDE98D-9C0A-4BDF-A0C9-B5BB8B8DD596}" type="presOf" srcId="{2AB12DF2-6341-46FF-8FB7-2040DB22F933}" destId="{F600CE73-0A9E-4A68-84D1-CD02E1E4737F}" srcOrd="1" destOrd="0" presId="urn:microsoft.com/office/officeart/2005/8/layout/list1"/>
    <dgm:cxn modelId="{9ECDC6D3-266A-4ADA-8E41-38FB1B6A3A86}" srcId="{2AB12DF2-6341-46FF-8FB7-2040DB22F933}" destId="{244DB594-7EB5-401B-BE02-35A9598830D9}" srcOrd="1" destOrd="0" parTransId="{4D673D89-6D0D-4642-A85D-2CE83FC99CD7}" sibTransId="{93B5C269-7BB1-4F35-8252-E71CBB260BFA}"/>
    <dgm:cxn modelId="{697A20F5-C89C-4D65-B657-7C75C09E11BC}" srcId="{CE38480F-D598-4A81-86B3-FAB32AD2A0E5}" destId="{2AB12DF2-6341-46FF-8FB7-2040DB22F933}" srcOrd="0" destOrd="0" parTransId="{2BD8151F-A5FE-4866-9EEF-8F8E3D89BFA9}" sibTransId="{A002C4D7-FF16-400E-AC31-8F13A6DAB78A}"/>
    <dgm:cxn modelId="{60F147DA-019B-40C0-8CEC-2D61010CB291}" type="presParOf" srcId="{FD5747B0-3BED-4C1F-9428-70FD21FF4C44}" destId="{78170A77-02D6-4E2D-9725-74CE48C0309B}" srcOrd="0" destOrd="0" presId="urn:microsoft.com/office/officeart/2005/8/layout/list1"/>
    <dgm:cxn modelId="{C14A1481-96AD-4D38-A3EB-42BE985F30C7}" type="presParOf" srcId="{78170A77-02D6-4E2D-9725-74CE48C0309B}" destId="{811A412A-BE27-4298-8727-97566F790038}" srcOrd="0" destOrd="0" presId="urn:microsoft.com/office/officeart/2005/8/layout/list1"/>
    <dgm:cxn modelId="{5384465B-93F1-4319-B66E-E7FB4BD61BB6}" type="presParOf" srcId="{78170A77-02D6-4E2D-9725-74CE48C0309B}" destId="{F600CE73-0A9E-4A68-84D1-CD02E1E4737F}" srcOrd="1" destOrd="0" presId="urn:microsoft.com/office/officeart/2005/8/layout/list1"/>
    <dgm:cxn modelId="{AC999D56-198A-48C7-9246-D4F62C6A5761}" type="presParOf" srcId="{FD5747B0-3BED-4C1F-9428-70FD21FF4C44}" destId="{3D84D443-34FB-4B8A-A530-5EF343CF6F22}" srcOrd="1" destOrd="0" presId="urn:microsoft.com/office/officeart/2005/8/layout/list1"/>
    <dgm:cxn modelId="{BE971814-BF24-4545-B2E0-2FBE1CA6675B}" type="presParOf" srcId="{FD5747B0-3BED-4C1F-9428-70FD21FF4C44}" destId="{4A36C0BF-AE45-4644-91EB-A24E1A1CF74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1F4AD7-31C6-4B8D-996C-BB5A1AA978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534F3-C506-4281-ABBC-C4FDA654E978}">
      <dgm:prSet/>
      <dgm:spPr/>
      <dgm:t>
        <a:bodyPr/>
        <a:lstStyle/>
        <a:p>
          <a:pPr rtl="0"/>
          <a:r>
            <a:rPr lang="ru-RU" b="1" dirty="0" smtClean="0"/>
            <a:t>ЦЕННОСТИ УЧИТЫВАЮТСЯ:</a:t>
          </a:r>
          <a:endParaRPr lang="ru-RU" dirty="0"/>
        </a:p>
      </dgm:t>
    </dgm:pt>
    <dgm:pt modelId="{BBDCC7E7-1B10-4C3C-9F95-744196438DB9}" type="parTrans" cxnId="{AD822072-2940-4432-ADF7-C9795659F16C}">
      <dgm:prSet/>
      <dgm:spPr/>
      <dgm:t>
        <a:bodyPr/>
        <a:lstStyle/>
        <a:p>
          <a:endParaRPr lang="ru-RU"/>
        </a:p>
      </dgm:t>
    </dgm:pt>
    <dgm:pt modelId="{1DEC5DA8-DF22-4616-8E5D-07556997EB7B}" type="sibTrans" cxnId="{AD822072-2940-4432-ADF7-C9795659F16C}">
      <dgm:prSet/>
      <dgm:spPr/>
      <dgm:t>
        <a:bodyPr/>
        <a:lstStyle/>
        <a:p>
          <a:endParaRPr lang="ru-RU"/>
        </a:p>
      </dgm:t>
    </dgm:pt>
    <dgm:pt modelId="{B9762138-5300-438C-A076-138F6D156944}">
      <dgm:prSet/>
      <dgm:spPr/>
      <dgm:t>
        <a:bodyPr/>
        <a:lstStyle/>
        <a:p>
          <a:pPr rtl="0"/>
          <a:r>
            <a:rPr lang="ru-RU" b="1" dirty="0" smtClean="0"/>
            <a:t>В академической деятельности </a:t>
          </a:r>
          <a:r>
            <a:rPr lang="ru-RU" dirty="0" smtClean="0"/>
            <a:t>– при разработке содержания учебных программ, планировании академической структуры, подборе профессорско-преподавательского состава и формировании контингента обучающихся </a:t>
          </a:r>
          <a:endParaRPr lang="ru-RU" dirty="0"/>
        </a:p>
      </dgm:t>
    </dgm:pt>
    <dgm:pt modelId="{2874F116-369E-465A-B644-403468AF3C9A}" type="parTrans" cxnId="{6A24599E-82AB-4D5F-B7CE-0CF940C3892D}">
      <dgm:prSet/>
      <dgm:spPr/>
      <dgm:t>
        <a:bodyPr/>
        <a:lstStyle/>
        <a:p>
          <a:endParaRPr lang="ru-RU"/>
        </a:p>
      </dgm:t>
    </dgm:pt>
    <dgm:pt modelId="{D93CBFA7-761C-4111-A544-525E450F4291}" type="sibTrans" cxnId="{6A24599E-82AB-4D5F-B7CE-0CF940C3892D}">
      <dgm:prSet/>
      <dgm:spPr/>
      <dgm:t>
        <a:bodyPr/>
        <a:lstStyle/>
        <a:p>
          <a:endParaRPr lang="ru-RU"/>
        </a:p>
      </dgm:t>
    </dgm:pt>
    <dgm:pt modelId="{96C7C3D2-9589-47E0-8602-06C0048326FB}" type="pres">
      <dgm:prSet presAssocID="{761F4AD7-31C6-4B8D-996C-BB5A1AA978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88B43-5ABA-446D-A990-E973D900D8D5}" type="pres">
      <dgm:prSet presAssocID="{6CB534F3-C506-4281-ABBC-C4FDA654E978}" presName="parentLin" presStyleCnt="0"/>
      <dgm:spPr/>
    </dgm:pt>
    <dgm:pt modelId="{E8E4CA60-F895-4C7D-8FAE-DC639FF07750}" type="pres">
      <dgm:prSet presAssocID="{6CB534F3-C506-4281-ABBC-C4FDA654E97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8ED000B-12C4-4B15-A8A2-3C9E2BB55558}" type="pres">
      <dgm:prSet presAssocID="{6CB534F3-C506-4281-ABBC-C4FDA654E9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3F8CA-F525-4CDB-9121-C907CA43A384}" type="pres">
      <dgm:prSet presAssocID="{6CB534F3-C506-4281-ABBC-C4FDA654E978}" presName="negativeSpace" presStyleCnt="0"/>
      <dgm:spPr/>
    </dgm:pt>
    <dgm:pt modelId="{DDD2E3AE-BEAB-40F2-B6EC-7B4D8E2E4CC0}" type="pres">
      <dgm:prSet presAssocID="{6CB534F3-C506-4281-ABBC-C4FDA654E978}" presName="childText" presStyleLbl="conFgAcc1" presStyleIdx="0" presStyleCnt="1" custScaleY="115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B0F70-7710-4B42-B800-F904E204B085}" type="presOf" srcId="{761F4AD7-31C6-4B8D-996C-BB5A1AA97864}" destId="{96C7C3D2-9589-47E0-8602-06C0048326FB}" srcOrd="0" destOrd="0" presId="urn:microsoft.com/office/officeart/2005/8/layout/list1"/>
    <dgm:cxn modelId="{6A24599E-82AB-4D5F-B7CE-0CF940C3892D}" srcId="{6CB534F3-C506-4281-ABBC-C4FDA654E978}" destId="{B9762138-5300-438C-A076-138F6D156944}" srcOrd="0" destOrd="0" parTransId="{2874F116-369E-465A-B644-403468AF3C9A}" sibTransId="{D93CBFA7-761C-4111-A544-525E450F4291}"/>
    <dgm:cxn modelId="{AD822072-2940-4432-ADF7-C9795659F16C}" srcId="{761F4AD7-31C6-4B8D-996C-BB5A1AA97864}" destId="{6CB534F3-C506-4281-ABBC-C4FDA654E978}" srcOrd="0" destOrd="0" parTransId="{BBDCC7E7-1B10-4C3C-9F95-744196438DB9}" sibTransId="{1DEC5DA8-DF22-4616-8E5D-07556997EB7B}"/>
    <dgm:cxn modelId="{8A726B2B-BAC3-4340-95D9-83A121CE3308}" type="presOf" srcId="{B9762138-5300-438C-A076-138F6D156944}" destId="{DDD2E3AE-BEAB-40F2-B6EC-7B4D8E2E4CC0}" srcOrd="0" destOrd="0" presId="urn:microsoft.com/office/officeart/2005/8/layout/list1"/>
    <dgm:cxn modelId="{41719CAE-0EBC-4321-8AF6-CF919F6D2025}" type="presOf" srcId="{6CB534F3-C506-4281-ABBC-C4FDA654E978}" destId="{78ED000B-12C4-4B15-A8A2-3C9E2BB55558}" srcOrd="1" destOrd="0" presId="urn:microsoft.com/office/officeart/2005/8/layout/list1"/>
    <dgm:cxn modelId="{DEE9093A-5D99-4AF6-A198-5D7C62D8F6B9}" type="presOf" srcId="{6CB534F3-C506-4281-ABBC-C4FDA654E978}" destId="{E8E4CA60-F895-4C7D-8FAE-DC639FF07750}" srcOrd="0" destOrd="0" presId="urn:microsoft.com/office/officeart/2005/8/layout/list1"/>
    <dgm:cxn modelId="{55AB5726-8183-4D72-ABDC-DA817D6AD3C9}" type="presParOf" srcId="{96C7C3D2-9589-47E0-8602-06C0048326FB}" destId="{51488B43-5ABA-446D-A990-E973D900D8D5}" srcOrd="0" destOrd="0" presId="urn:microsoft.com/office/officeart/2005/8/layout/list1"/>
    <dgm:cxn modelId="{5CDEC165-9187-40CE-B20E-92FF99DEA5E2}" type="presParOf" srcId="{51488B43-5ABA-446D-A990-E973D900D8D5}" destId="{E8E4CA60-F895-4C7D-8FAE-DC639FF07750}" srcOrd="0" destOrd="0" presId="urn:microsoft.com/office/officeart/2005/8/layout/list1"/>
    <dgm:cxn modelId="{4FC4D6FB-8A76-4E45-9DA5-993336BCE8DB}" type="presParOf" srcId="{51488B43-5ABA-446D-A990-E973D900D8D5}" destId="{78ED000B-12C4-4B15-A8A2-3C9E2BB55558}" srcOrd="1" destOrd="0" presId="urn:microsoft.com/office/officeart/2005/8/layout/list1"/>
    <dgm:cxn modelId="{EA9ECE4E-7146-44C3-A0DC-6EDA4860038F}" type="presParOf" srcId="{96C7C3D2-9589-47E0-8602-06C0048326FB}" destId="{BBC3F8CA-F525-4CDB-9121-C907CA43A384}" srcOrd="1" destOrd="0" presId="urn:microsoft.com/office/officeart/2005/8/layout/list1"/>
    <dgm:cxn modelId="{133AEF27-B54D-4BCF-899A-F1381A560F1F}" type="presParOf" srcId="{96C7C3D2-9589-47E0-8602-06C0048326FB}" destId="{DDD2E3AE-BEAB-40F2-B6EC-7B4D8E2E4CC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BDF647-19F0-49F6-9795-3764A781029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93DDCE-8563-47DB-8376-6EB5FA55F8A9}">
      <dgm:prSet custT="1"/>
      <dgm:spPr/>
      <dgm:t>
        <a:bodyPr/>
        <a:lstStyle/>
        <a:p>
          <a:pPr rtl="0"/>
          <a:r>
            <a:rPr lang="ru-RU" sz="1600" dirty="0" smtClean="0"/>
            <a:t>Обеспечение кадрами потребности индустриально-инновационного развития страны </a:t>
          </a:r>
          <a:endParaRPr lang="ru-RU" sz="1600" dirty="0"/>
        </a:p>
      </dgm:t>
    </dgm:pt>
    <dgm:pt modelId="{BDBB345E-8866-4BD5-98A7-B4FE57617B7E}" type="parTrans" cxnId="{80E044D8-EEA6-49BC-8977-504567E59342}">
      <dgm:prSet/>
      <dgm:spPr/>
      <dgm:t>
        <a:bodyPr/>
        <a:lstStyle/>
        <a:p>
          <a:endParaRPr lang="ru-RU"/>
        </a:p>
      </dgm:t>
    </dgm:pt>
    <dgm:pt modelId="{67275D0C-CB54-4A44-82AD-06D5E7274144}" type="sibTrans" cxnId="{80E044D8-EEA6-49BC-8977-504567E59342}">
      <dgm:prSet/>
      <dgm:spPr/>
      <dgm:t>
        <a:bodyPr/>
        <a:lstStyle/>
        <a:p>
          <a:endParaRPr lang="ru-RU"/>
        </a:p>
      </dgm:t>
    </dgm:pt>
    <dgm:pt modelId="{77A43744-CC8B-4281-ADB8-BA296B4F034B}">
      <dgm:prSet custT="1"/>
      <dgm:spPr/>
      <dgm:t>
        <a:bodyPr/>
        <a:lstStyle/>
        <a:p>
          <a:pPr rtl="0"/>
          <a:r>
            <a:rPr lang="ru-RU" sz="1600" dirty="0" smtClean="0"/>
            <a:t>Обеспечение интеграции образования, науки и производства</a:t>
          </a:r>
          <a:endParaRPr lang="ru-RU" sz="1600" dirty="0"/>
        </a:p>
      </dgm:t>
    </dgm:pt>
    <dgm:pt modelId="{8409D8B0-A411-44F1-ACDF-0708A8969596}" type="parTrans" cxnId="{9F919F22-5FEB-404E-AD0D-5B046B689C10}">
      <dgm:prSet/>
      <dgm:spPr/>
      <dgm:t>
        <a:bodyPr/>
        <a:lstStyle/>
        <a:p>
          <a:endParaRPr lang="ru-RU"/>
        </a:p>
      </dgm:t>
    </dgm:pt>
    <dgm:pt modelId="{3FB29ABB-E0F6-4B83-90FE-4336FF256D88}" type="sibTrans" cxnId="{9F919F22-5FEB-404E-AD0D-5B046B689C10}">
      <dgm:prSet/>
      <dgm:spPr/>
      <dgm:t>
        <a:bodyPr/>
        <a:lstStyle/>
        <a:p>
          <a:endParaRPr lang="ru-RU"/>
        </a:p>
      </dgm:t>
    </dgm:pt>
    <dgm:pt modelId="{5BE66434-E6E5-47A8-9D74-F3B60411029B}">
      <dgm:prSet custT="1"/>
      <dgm:spPr/>
      <dgm:t>
        <a:bodyPr/>
        <a:lstStyle/>
        <a:p>
          <a:pPr rtl="0"/>
          <a:r>
            <a:rPr lang="ru-RU" sz="1600" dirty="0" smtClean="0"/>
            <a:t>Подготовка высококвалифицированных научных и научно-педагогических кадров</a:t>
          </a:r>
          <a:endParaRPr lang="ru-RU" sz="1600" dirty="0"/>
        </a:p>
      </dgm:t>
    </dgm:pt>
    <dgm:pt modelId="{66D97BDB-6468-4B65-9978-F0458EFA7415}" type="parTrans" cxnId="{E57115B2-4970-4A34-AFC7-CE7AA0706875}">
      <dgm:prSet/>
      <dgm:spPr/>
      <dgm:t>
        <a:bodyPr/>
        <a:lstStyle/>
        <a:p>
          <a:endParaRPr lang="ru-RU"/>
        </a:p>
      </dgm:t>
    </dgm:pt>
    <dgm:pt modelId="{AD9A3D8A-104F-4452-8E4A-C4C04C9CBEBF}" type="sibTrans" cxnId="{E57115B2-4970-4A34-AFC7-CE7AA0706875}">
      <dgm:prSet/>
      <dgm:spPr/>
      <dgm:t>
        <a:bodyPr/>
        <a:lstStyle/>
        <a:p>
          <a:endParaRPr lang="ru-RU"/>
        </a:p>
      </dgm:t>
    </dgm:pt>
    <dgm:pt modelId="{E5A781C7-B5F1-436B-94ED-05F2D05EFCF2}">
      <dgm:prSet custT="1"/>
      <dgm:spPr/>
      <dgm:t>
        <a:bodyPr/>
        <a:lstStyle/>
        <a:p>
          <a:pPr rtl="0"/>
          <a:r>
            <a:rPr lang="ru-RU" sz="1600" dirty="0" smtClean="0"/>
            <a:t>Обеспечение интеграции в европейскую зону высшего образования</a:t>
          </a:r>
          <a:endParaRPr lang="ru-RU" sz="1600" dirty="0"/>
        </a:p>
      </dgm:t>
    </dgm:pt>
    <dgm:pt modelId="{16FA65D7-556D-4A29-97DD-221CB2CF818F}" type="parTrans" cxnId="{A5C803C8-4AB2-48C8-83EA-38F701667332}">
      <dgm:prSet/>
      <dgm:spPr/>
      <dgm:t>
        <a:bodyPr/>
        <a:lstStyle/>
        <a:p>
          <a:endParaRPr lang="ru-RU"/>
        </a:p>
      </dgm:t>
    </dgm:pt>
    <dgm:pt modelId="{DF397675-D10F-432E-A130-5D84411C1389}" type="sibTrans" cxnId="{A5C803C8-4AB2-48C8-83EA-38F701667332}">
      <dgm:prSet/>
      <dgm:spPr/>
      <dgm:t>
        <a:bodyPr/>
        <a:lstStyle/>
        <a:p>
          <a:endParaRPr lang="ru-RU"/>
        </a:p>
      </dgm:t>
    </dgm:pt>
    <dgm:pt modelId="{B80AE9B3-A329-4FFC-8B0C-C54954E11E15}">
      <dgm:prSet custT="1"/>
      <dgm:spPr/>
      <dgm:t>
        <a:bodyPr/>
        <a:lstStyle/>
        <a:p>
          <a:pPr rtl="0"/>
          <a:r>
            <a:rPr lang="ru-RU" sz="1600" dirty="0" smtClean="0"/>
            <a:t>Участие вузов в различных рейтингах (общественная информация)</a:t>
          </a:r>
          <a:endParaRPr lang="ru-RU" sz="1600" dirty="0"/>
        </a:p>
      </dgm:t>
    </dgm:pt>
    <dgm:pt modelId="{2E0C42E5-E4B0-4753-9EE1-38A240D7D825}" type="parTrans" cxnId="{22B5F4E4-67F4-4156-805E-1974AA62A64B}">
      <dgm:prSet/>
      <dgm:spPr/>
      <dgm:t>
        <a:bodyPr/>
        <a:lstStyle/>
        <a:p>
          <a:endParaRPr lang="ru-RU"/>
        </a:p>
      </dgm:t>
    </dgm:pt>
    <dgm:pt modelId="{4CE6BF73-9421-4183-9FD8-3C17D83E7141}" type="sibTrans" cxnId="{22B5F4E4-67F4-4156-805E-1974AA62A64B}">
      <dgm:prSet/>
      <dgm:spPr/>
      <dgm:t>
        <a:bodyPr/>
        <a:lstStyle/>
        <a:p>
          <a:endParaRPr lang="ru-RU"/>
        </a:p>
      </dgm:t>
    </dgm:pt>
    <dgm:pt modelId="{BC5D6BD7-BE33-483B-B134-3C2FFAC307CC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FF0000"/>
              </a:solidFill>
            </a:rPr>
            <a:t>Создание системы внутреннего обеспечения качества. </a:t>
          </a:r>
          <a:endParaRPr lang="ru-RU" sz="1600" dirty="0">
            <a:solidFill>
              <a:srgbClr val="FF0000"/>
            </a:solidFill>
          </a:endParaRPr>
        </a:p>
      </dgm:t>
    </dgm:pt>
    <dgm:pt modelId="{601F1C3D-765F-4C65-BE48-BCD6A2FEB7D8}" type="parTrans" cxnId="{C3A87678-2C0D-43AC-A94A-EC230355EC0F}">
      <dgm:prSet/>
      <dgm:spPr/>
      <dgm:t>
        <a:bodyPr/>
        <a:lstStyle/>
        <a:p>
          <a:endParaRPr lang="ru-RU"/>
        </a:p>
      </dgm:t>
    </dgm:pt>
    <dgm:pt modelId="{CCBDAD99-8FB7-4972-9F08-F703C8823BF5}" type="sibTrans" cxnId="{C3A87678-2C0D-43AC-A94A-EC230355EC0F}">
      <dgm:prSet/>
      <dgm:spPr/>
      <dgm:t>
        <a:bodyPr/>
        <a:lstStyle/>
        <a:p>
          <a:endParaRPr lang="ru-RU"/>
        </a:p>
      </dgm:t>
    </dgm:pt>
    <dgm:pt modelId="{CE01ED6B-257C-46F1-A99F-143B6ED02392}">
      <dgm:prSet custT="1"/>
      <dgm:spPr/>
      <dgm:t>
        <a:bodyPr/>
        <a:lstStyle/>
        <a:p>
          <a:pPr rtl="0"/>
          <a:r>
            <a:rPr lang="ru-RU" sz="1600" dirty="0" smtClean="0"/>
            <a:t>Внешнее обеспечение качества. Аккредитация</a:t>
          </a:r>
          <a:endParaRPr lang="ru-RU" sz="1600" dirty="0"/>
        </a:p>
      </dgm:t>
    </dgm:pt>
    <dgm:pt modelId="{BDC0A2F7-4293-4192-ABE6-2D2571AC7BFC}" type="parTrans" cxnId="{A5DF8F36-4268-4338-A682-82A0D8E001AB}">
      <dgm:prSet/>
      <dgm:spPr/>
      <dgm:t>
        <a:bodyPr/>
        <a:lstStyle/>
        <a:p>
          <a:endParaRPr lang="ru-RU"/>
        </a:p>
      </dgm:t>
    </dgm:pt>
    <dgm:pt modelId="{CAD1D21C-57AF-4B95-92D3-AB7208A6947D}" type="sibTrans" cxnId="{A5DF8F36-4268-4338-A682-82A0D8E001AB}">
      <dgm:prSet/>
      <dgm:spPr/>
      <dgm:t>
        <a:bodyPr/>
        <a:lstStyle/>
        <a:p>
          <a:endParaRPr lang="ru-RU"/>
        </a:p>
      </dgm:t>
    </dgm:pt>
    <dgm:pt modelId="{9E0C740B-1D08-4604-A36E-1E9B203E76F9}">
      <dgm:prSet custT="1"/>
      <dgm:spPr/>
      <dgm:t>
        <a:bodyPr/>
        <a:lstStyle/>
        <a:p>
          <a:pPr rtl="0"/>
          <a:r>
            <a:rPr lang="ru-RU" sz="1600" dirty="0" err="1" smtClean="0"/>
            <a:t>Студенто</a:t>
          </a:r>
          <a:r>
            <a:rPr lang="ru-RU" sz="1600" dirty="0" smtClean="0"/>
            <a:t>-ориентированное обучение, преподавание и оценка</a:t>
          </a:r>
          <a:endParaRPr lang="ru-RU" sz="1600" dirty="0"/>
        </a:p>
      </dgm:t>
    </dgm:pt>
    <dgm:pt modelId="{BA538794-4AAA-41D6-AB8B-6EB9D644AF2B}" type="parTrans" cxnId="{8648A1D4-C182-4114-B637-4C1903DE4DC7}">
      <dgm:prSet/>
      <dgm:spPr/>
      <dgm:t>
        <a:bodyPr/>
        <a:lstStyle/>
        <a:p>
          <a:endParaRPr lang="ru-RU"/>
        </a:p>
      </dgm:t>
    </dgm:pt>
    <dgm:pt modelId="{90572613-2101-45CB-A939-D1E80239E94F}" type="sibTrans" cxnId="{8648A1D4-C182-4114-B637-4C1903DE4DC7}">
      <dgm:prSet/>
      <dgm:spPr/>
      <dgm:t>
        <a:bodyPr/>
        <a:lstStyle/>
        <a:p>
          <a:endParaRPr lang="ru-RU"/>
        </a:p>
      </dgm:t>
    </dgm:pt>
    <dgm:pt modelId="{4068E070-4D9C-4DB3-A21F-85D2738C0F2B}">
      <dgm:prSet custT="1"/>
      <dgm:spPr/>
      <dgm:t>
        <a:bodyPr/>
        <a:lstStyle/>
        <a:p>
          <a:pPr rtl="0"/>
          <a:r>
            <a:rPr lang="ru-RU" sz="1600" dirty="0" smtClean="0"/>
            <a:t>Инновационные технологии обучения</a:t>
          </a:r>
          <a:r>
            <a:rPr lang="ru-RU" sz="1200" dirty="0" smtClean="0"/>
            <a:t>. </a:t>
          </a:r>
          <a:endParaRPr lang="ru-RU" sz="1200" dirty="0"/>
        </a:p>
      </dgm:t>
    </dgm:pt>
    <dgm:pt modelId="{DE278513-C61D-4B37-80C4-EE6F06A9AD86}" type="parTrans" cxnId="{326A7D39-AA0A-45E7-8533-4BF1E196E268}">
      <dgm:prSet/>
      <dgm:spPr/>
      <dgm:t>
        <a:bodyPr/>
        <a:lstStyle/>
        <a:p>
          <a:endParaRPr lang="ru-RU"/>
        </a:p>
      </dgm:t>
    </dgm:pt>
    <dgm:pt modelId="{D610435F-1D9D-4EFA-B5DC-2F441529E15A}" type="sibTrans" cxnId="{326A7D39-AA0A-45E7-8533-4BF1E196E268}">
      <dgm:prSet/>
      <dgm:spPr/>
      <dgm:t>
        <a:bodyPr/>
        <a:lstStyle/>
        <a:p>
          <a:endParaRPr lang="ru-RU"/>
        </a:p>
      </dgm:t>
    </dgm:pt>
    <dgm:pt modelId="{4089E0F6-4D4A-4A54-ACF9-68F6A0589AE2}" type="pres">
      <dgm:prSet presAssocID="{2CBDF647-19F0-49F6-9795-3764A78102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F5F14-231A-423F-90AB-56A86DEECC11}" type="pres">
      <dgm:prSet presAssocID="{9C93DDCE-8563-47DB-8376-6EB5FA55F8A9}" presName="composite" presStyleCnt="0"/>
      <dgm:spPr/>
    </dgm:pt>
    <dgm:pt modelId="{69F7CA2C-EE30-4E7C-B992-340E68E932A1}" type="pres">
      <dgm:prSet presAssocID="{9C93DDCE-8563-47DB-8376-6EB5FA55F8A9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BC7AF-CD83-4747-B65C-F600001C8B71}" type="pres">
      <dgm:prSet presAssocID="{9C93DDCE-8563-47DB-8376-6EB5FA55F8A9}" presName="rect2" presStyleLbl="fgImgPlace1" presStyleIdx="0" presStyleCnt="9" custLinFactNeighborX="-1137"/>
      <dgm:spPr>
        <a:blipFill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</dgm:pt>
    <dgm:pt modelId="{DCB1372E-9409-4D04-B6B6-DA2C77C4D463}" type="pres">
      <dgm:prSet presAssocID="{67275D0C-CB54-4A44-82AD-06D5E7274144}" presName="sibTrans" presStyleCnt="0"/>
      <dgm:spPr/>
    </dgm:pt>
    <dgm:pt modelId="{C8C49E39-82F4-450E-87DD-45F011D7C6AC}" type="pres">
      <dgm:prSet presAssocID="{77A43744-CC8B-4281-ADB8-BA296B4F034B}" presName="composite" presStyleCnt="0"/>
      <dgm:spPr/>
    </dgm:pt>
    <dgm:pt modelId="{71869ACD-D8FE-4E47-A14F-088F31975CBD}" type="pres">
      <dgm:prSet presAssocID="{77A43744-CC8B-4281-ADB8-BA296B4F034B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D896C-6FD0-4459-A42C-789F3949CAA7}" type="pres">
      <dgm:prSet presAssocID="{77A43744-CC8B-4281-ADB8-BA296B4F034B}" presName="rect2" presStyleLbl="fgImgPlace1" presStyleIdx="1" presStyleCnt="9"/>
      <dgm:spPr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5000" r="-65000"/>
          </a:stretch>
        </a:blipFill>
      </dgm:spPr>
    </dgm:pt>
    <dgm:pt modelId="{1348E794-C3F0-4BEE-AE6F-F9F0B59A720A}" type="pres">
      <dgm:prSet presAssocID="{3FB29ABB-E0F6-4B83-90FE-4336FF256D88}" presName="sibTrans" presStyleCnt="0"/>
      <dgm:spPr/>
    </dgm:pt>
    <dgm:pt modelId="{BC056908-9FB8-4C18-87AB-2A89099F0E8F}" type="pres">
      <dgm:prSet presAssocID="{5BE66434-E6E5-47A8-9D74-F3B60411029B}" presName="composite" presStyleCnt="0"/>
      <dgm:spPr/>
    </dgm:pt>
    <dgm:pt modelId="{80885394-99D2-4443-8E72-01016E42D0E5}" type="pres">
      <dgm:prSet presAssocID="{5BE66434-E6E5-47A8-9D74-F3B60411029B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18F9B-3E1C-42E4-B88D-03ECD47343A1}" type="pres">
      <dgm:prSet presAssocID="{5BE66434-E6E5-47A8-9D74-F3B60411029B}" presName="rect2" presStyleLbl="fgImgPlace1" presStyleIdx="2" presStyleCnt="9"/>
      <dgm:spPr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</dgm:pt>
    <dgm:pt modelId="{B62804EF-A64E-49F8-AB72-49422158CCBB}" type="pres">
      <dgm:prSet presAssocID="{AD9A3D8A-104F-4452-8E4A-C4C04C9CBEBF}" presName="sibTrans" presStyleCnt="0"/>
      <dgm:spPr/>
    </dgm:pt>
    <dgm:pt modelId="{B514A981-AD19-4DA2-8F24-68804D1C4933}" type="pres">
      <dgm:prSet presAssocID="{E5A781C7-B5F1-436B-94ED-05F2D05EFCF2}" presName="composite" presStyleCnt="0"/>
      <dgm:spPr/>
    </dgm:pt>
    <dgm:pt modelId="{23DBF12B-CB7C-402B-A2DD-22506080693D}" type="pres">
      <dgm:prSet presAssocID="{E5A781C7-B5F1-436B-94ED-05F2D05EFCF2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3E4C5-9CA5-4A5B-99FC-FA5F46E31215}" type="pres">
      <dgm:prSet presAssocID="{E5A781C7-B5F1-436B-94ED-05F2D05EFCF2}" presName="rect2" presStyleLbl="fgImgPlace1" presStyleIdx="3" presStyleCnt="9"/>
      <dgm:spPr>
        <a:blipFill>
          <a:blip xmlns:r="http://schemas.openxmlformats.org/officeDocument/2006/relationships"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83C587E0-7B85-45F0-92EE-B1CBAB69F80E}" type="pres">
      <dgm:prSet presAssocID="{DF397675-D10F-432E-A130-5D84411C1389}" presName="sibTrans" presStyleCnt="0"/>
      <dgm:spPr/>
    </dgm:pt>
    <dgm:pt modelId="{3CA9A460-3F06-4A8F-9C55-61D3DECF234E}" type="pres">
      <dgm:prSet presAssocID="{B80AE9B3-A329-4FFC-8B0C-C54954E11E15}" presName="composite" presStyleCnt="0"/>
      <dgm:spPr/>
    </dgm:pt>
    <dgm:pt modelId="{3A5522BC-1FA1-484F-AB8D-E90CA99C13FC}" type="pres">
      <dgm:prSet presAssocID="{B80AE9B3-A329-4FFC-8B0C-C54954E11E15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ED8B2-B50A-4CD7-BFD9-3D2E03B99F66}" type="pres">
      <dgm:prSet presAssocID="{B80AE9B3-A329-4FFC-8B0C-C54954E11E15}" presName="rect2" presStyleLbl="fgImgPlace1" presStyleIdx="4" presStyleCnt="9"/>
      <dgm:spPr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ru-RU"/>
        </a:p>
      </dgm:t>
    </dgm:pt>
    <dgm:pt modelId="{B2DD0A32-657A-4D39-8E9D-5E57D8805D55}" type="pres">
      <dgm:prSet presAssocID="{4CE6BF73-9421-4183-9FD8-3C17D83E7141}" presName="sibTrans" presStyleCnt="0"/>
      <dgm:spPr/>
    </dgm:pt>
    <dgm:pt modelId="{853DA24F-7899-4CFC-A56E-A6C0A977661A}" type="pres">
      <dgm:prSet presAssocID="{BC5D6BD7-BE33-483B-B134-3C2FFAC307CC}" presName="composite" presStyleCnt="0"/>
      <dgm:spPr/>
    </dgm:pt>
    <dgm:pt modelId="{3DA3B836-6205-455C-B635-3CF78059D849}" type="pres">
      <dgm:prSet presAssocID="{BC5D6BD7-BE33-483B-B134-3C2FFAC307CC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42AF7-315E-408E-8B11-84B1CB99F9D7}" type="pres">
      <dgm:prSet presAssocID="{BC5D6BD7-BE33-483B-B134-3C2FFAC307CC}" presName="rect2" presStyleLbl="fgImgPlace1" presStyleIdx="5" presStyleCnt="9"/>
      <dgm:spPr>
        <a:blipFill>
          <a:blip xmlns:r="http://schemas.openxmlformats.org/officeDocument/2006/relationships"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5C12AA5-2F8A-46F7-B4BD-83109AA7D604}" type="pres">
      <dgm:prSet presAssocID="{CCBDAD99-8FB7-4972-9F08-F703C8823BF5}" presName="sibTrans" presStyleCnt="0"/>
      <dgm:spPr/>
    </dgm:pt>
    <dgm:pt modelId="{AF1041DC-1309-4D19-BB12-E4C5F18CFF6C}" type="pres">
      <dgm:prSet presAssocID="{CE01ED6B-257C-46F1-A99F-143B6ED02392}" presName="composite" presStyleCnt="0"/>
      <dgm:spPr/>
    </dgm:pt>
    <dgm:pt modelId="{A866892B-8AAD-467A-9030-E831404BCF35}" type="pres">
      <dgm:prSet presAssocID="{CE01ED6B-257C-46F1-A99F-143B6ED02392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4E4F3-DB41-4C5E-9256-D78A1196EDCD}" type="pres">
      <dgm:prSet presAssocID="{CE01ED6B-257C-46F1-A99F-143B6ED02392}" presName="rect2" presStyleLbl="fgImgPlace1" presStyleIdx="6" presStyleCnt="9"/>
      <dgm:spPr>
        <a:blipFill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EB0985C5-4B96-42DC-813E-427D99E6E7E4}" type="pres">
      <dgm:prSet presAssocID="{CAD1D21C-57AF-4B95-92D3-AB7208A6947D}" presName="sibTrans" presStyleCnt="0"/>
      <dgm:spPr/>
    </dgm:pt>
    <dgm:pt modelId="{5E7E7F00-3A57-4C2F-B5DE-83E6263CAFA1}" type="pres">
      <dgm:prSet presAssocID="{9E0C740B-1D08-4604-A36E-1E9B203E76F9}" presName="composite" presStyleCnt="0"/>
      <dgm:spPr/>
    </dgm:pt>
    <dgm:pt modelId="{B87EA014-736F-425F-971E-5E54C639CC1E}" type="pres">
      <dgm:prSet presAssocID="{9E0C740B-1D08-4604-A36E-1E9B203E76F9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C6F6C-D7B6-4D3B-8F04-748D7CF50126}" type="pres">
      <dgm:prSet presAssocID="{9E0C740B-1D08-4604-A36E-1E9B203E76F9}" presName="rect2" presStyleLbl="fgImgPlace1" presStyleIdx="7" presStyleCnt="9"/>
      <dgm:spPr>
        <a:blipFill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</dgm:pt>
    <dgm:pt modelId="{7F2DA34C-59D3-4CFB-8856-3A7E051C2E01}" type="pres">
      <dgm:prSet presAssocID="{90572613-2101-45CB-A939-D1E80239E94F}" presName="sibTrans" presStyleCnt="0"/>
      <dgm:spPr/>
    </dgm:pt>
    <dgm:pt modelId="{281F66A0-303F-4332-999C-D0CE3F238DC5}" type="pres">
      <dgm:prSet presAssocID="{4068E070-4D9C-4DB3-A21F-85D2738C0F2B}" presName="composite" presStyleCnt="0"/>
      <dgm:spPr/>
    </dgm:pt>
    <dgm:pt modelId="{63E90B18-CDFD-46B0-A8E3-935E7473727C}" type="pres">
      <dgm:prSet presAssocID="{4068E070-4D9C-4DB3-A21F-85D2738C0F2B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4C32D-D3D3-4542-AF11-071F775552FC}" type="pres">
      <dgm:prSet presAssocID="{4068E070-4D9C-4DB3-A21F-85D2738C0F2B}" presName="rect2" presStyleLbl="fgImgPlace1" presStyleIdx="8" presStyleCnt="9"/>
      <dgm:spPr>
        <a:blipFill>
          <a:blip xmlns:r="http://schemas.openxmlformats.org/officeDocument/2006/relationships"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6000" r="-86000"/>
          </a:stretch>
        </a:blipFill>
      </dgm:spPr>
    </dgm:pt>
  </dgm:ptLst>
  <dgm:cxnLst>
    <dgm:cxn modelId="{5695527A-CF26-41AA-B4B4-411556024EBD}" type="presOf" srcId="{9E0C740B-1D08-4604-A36E-1E9B203E76F9}" destId="{B87EA014-736F-425F-971E-5E54C639CC1E}" srcOrd="0" destOrd="0" presId="urn:microsoft.com/office/officeart/2008/layout/PictureStrips"/>
    <dgm:cxn modelId="{5BE1FB23-7CBB-484B-9D1C-11D881D926DD}" type="presOf" srcId="{9C93DDCE-8563-47DB-8376-6EB5FA55F8A9}" destId="{69F7CA2C-EE30-4E7C-B992-340E68E932A1}" srcOrd="0" destOrd="0" presId="urn:microsoft.com/office/officeart/2008/layout/PictureStrips"/>
    <dgm:cxn modelId="{E57115B2-4970-4A34-AFC7-CE7AA0706875}" srcId="{2CBDF647-19F0-49F6-9795-3764A7810290}" destId="{5BE66434-E6E5-47A8-9D74-F3B60411029B}" srcOrd="2" destOrd="0" parTransId="{66D97BDB-6468-4B65-9978-F0458EFA7415}" sibTransId="{AD9A3D8A-104F-4452-8E4A-C4C04C9CBEBF}"/>
    <dgm:cxn modelId="{A20D664C-F06C-4953-978D-012B0CFD5EFA}" type="presOf" srcId="{5BE66434-E6E5-47A8-9D74-F3B60411029B}" destId="{80885394-99D2-4443-8E72-01016E42D0E5}" srcOrd="0" destOrd="0" presId="urn:microsoft.com/office/officeart/2008/layout/PictureStrips"/>
    <dgm:cxn modelId="{A5DF8F36-4268-4338-A682-82A0D8E001AB}" srcId="{2CBDF647-19F0-49F6-9795-3764A7810290}" destId="{CE01ED6B-257C-46F1-A99F-143B6ED02392}" srcOrd="6" destOrd="0" parTransId="{BDC0A2F7-4293-4192-ABE6-2D2571AC7BFC}" sibTransId="{CAD1D21C-57AF-4B95-92D3-AB7208A6947D}"/>
    <dgm:cxn modelId="{C399F281-251D-49D6-A953-FCC9FA6591F4}" type="presOf" srcId="{2CBDF647-19F0-49F6-9795-3764A7810290}" destId="{4089E0F6-4D4A-4A54-ACF9-68F6A0589AE2}" srcOrd="0" destOrd="0" presId="urn:microsoft.com/office/officeart/2008/layout/PictureStrips"/>
    <dgm:cxn modelId="{A5C803C8-4AB2-48C8-83EA-38F701667332}" srcId="{2CBDF647-19F0-49F6-9795-3764A7810290}" destId="{E5A781C7-B5F1-436B-94ED-05F2D05EFCF2}" srcOrd="3" destOrd="0" parTransId="{16FA65D7-556D-4A29-97DD-221CB2CF818F}" sibTransId="{DF397675-D10F-432E-A130-5D84411C1389}"/>
    <dgm:cxn modelId="{20A7EADE-785C-4543-9FCC-B6D4A64223E1}" type="presOf" srcId="{BC5D6BD7-BE33-483B-B134-3C2FFAC307CC}" destId="{3DA3B836-6205-455C-B635-3CF78059D849}" srcOrd="0" destOrd="0" presId="urn:microsoft.com/office/officeart/2008/layout/PictureStrips"/>
    <dgm:cxn modelId="{80E044D8-EEA6-49BC-8977-504567E59342}" srcId="{2CBDF647-19F0-49F6-9795-3764A7810290}" destId="{9C93DDCE-8563-47DB-8376-6EB5FA55F8A9}" srcOrd="0" destOrd="0" parTransId="{BDBB345E-8866-4BD5-98A7-B4FE57617B7E}" sibTransId="{67275D0C-CB54-4A44-82AD-06D5E7274144}"/>
    <dgm:cxn modelId="{3E4310AC-A21F-4786-AF27-243C456BA21F}" type="presOf" srcId="{E5A781C7-B5F1-436B-94ED-05F2D05EFCF2}" destId="{23DBF12B-CB7C-402B-A2DD-22506080693D}" srcOrd="0" destOrd="0" presId="urn:microsoft.com/office/officeart/2008/layout/PictureStrips"/>
    <dgm:cxn modelId="{326A7D39-AA0A-45E7-8533-4BF1E196E268}" srcId="{2CBDF647-19F0-49F6-9795-3764A7810290}" destId="{4068E070-4D9C-4DB3-A21F-85D2738C0F2B}" srcOrd="8" destOrd="0" parTransId="{DE278513-C61D-4B37-80C4-EE6F06A9AD86}" sibTransId="{D610435F-1D9D-4EFA-B5DC-2F441529E15A}"/>
    <dgm:cxn modelId="{C3A87678-2C0D-43AC-A94A-EC230355EC0F}" srcId="{2CBDF647-19F0-49F6-9795-3764A7810290}" destId="{BC5D6BD7-BE33-483B-B134-3C2FFAC307CC}" srcOrd="5" destOrd="0" parTransId="{601F1C3D-765F-4C65-BE48-BCD6A2FEB7D8}" sibTransId="{CCBDAD99-8FB7-4972-9F08-F703C8823BF5}"/>
    <dgm:cxn modelId="{4C68EE35-5D49-4569-9E00-8A6C3ADE8242}" type="presOf" srcId="{77A43744-CC8B-4281-ADB8-BA296B4F034B}" destId="{71869ACD-D8FE-4E47-A14F-088F31975CBD}" srcOrd="0" destOrd="0" presId="urn:microsoft.com/office/officeart/2008/layout/PictureStrips"/>
    <dgm:cxn modelId="{8648A1D4-C182-4114-B637-4C1903DE4DC7}" srcId="{2CBDF647-19F0-49F6-9795-3764A7810290}" destId="{9E0C740B-1D08-4604-A36E-1E9B203E76F9}" srcOrd="7" destOrd="0" parTransId="{BA538794-4AAA-41D6-AB8B-6EB9D644AF2B}" sibTransId="{90572613-2101-45CB-A939-D1E80239E94F}"/>
    <dgm:cxn modelId="{E79BFFCD-4E01-4EF8-8F69-93ED946BE1ED}" type="presOf" srcId="{B80AE9B3-A329-4FFC-8B0C-C54954E11E15}" destId="{3A5522BC-1FA1-484F-AB8D-E90CA99C13FC}" srcOrd="0" destOrd="0" presId="urn:microsoft.com/office/officeart/2008/layout/PictureStrips"/>
    <dgm:cxn modelId="{9F919F22-5FEB-404E-AD0D-5B046B689C10}" srcId="{2CBDF647-19F0-49F6-9795-3764A7810290}" destId="{77A43744-CC8B-4281-ADB8-BA296B4F034B}" srcOrd="1" destOrd="0" parTransId="{8409D8B0-A411-44F1-ACDF-0708A8969596}" sibTransId="{3FB29ABB-E0F6-4B83-90FE-4336FF256D88}"/>
    <dgm:cxn modelId="{22B5F4E4-67F4-4156-805E-1974AA62A64B}" srcId="{2CBDF647-19F0-49F6-9795-3764A7810290}" destId="{B80AE9B3-A329-4FFC-8B0C-C54954E11E15}" srcOrd="4" destOrd="0" parTransId="{2E0C42E5-E4B0-4753-9EE1-38A240D7D825}" sibTransId="{4CE6BF73-9421-4183-9FD8-3C17D83E7141}"/>
    <dgm:cxn modelId="{4A1FD4AE-51D4-4423-999B-17528708AD9A}" type="presOf" srcId="{CE01ED6B-257C-46F1-A99F-143B6ED02392}" destId="{A866892B-8AAD-467A-9030-E831404BCF35}" srcOrd="0" destOrd="0" presId="urn:microsoft.com/office/officeart/2008/layout/PictureStrips"/>
    <dgm:cxn modelId="{193B072D-2251-4F50-92E6-82338AA39277}" type="presOf" srcId="{4068E070-4D9C-4DB3-A21F-85D2738C0F2B}" destId="{63E90B18-CDFD-46B0-A8E3-935E7473727C}" srcOrd="0" destOrd="0" presId="urn:microsoft.com/office/officeart/2008/layout/PictureStrips"/>
    <dgm:cxn modelId="{91B1C2B6-B284-4A89-B8C0-E4595D1AC94C}" type="presParOf" srcId="{4089E0F6-4D4A-4A54-ACF9-68F6A0589AE2}" destId="{E9FF5F14-231A-423F-90AB-56A86DEECC11}" srcOrd="0" destOrd="0" presId="urn:microsoft.com/office/officeart/2008/layout/PictureStrips"/>
    <dgm:cxn modelId="{4E604D7C-3153-43CB-A526-F61C2E0C58D9}" type="presParOf" srcId="{E9FF5F14-231A-423F-90AB-56A86DEECC11}" destId="{69F7CA2C-EE30-4E7C-B992-340E68E932A1}" srcOrd="0" destOrd="0" presId="urn:microsoft.com/office/officeart/2008/layout/PictureStrips"/>
    <dgm:cxn modelId="{6BAC3B5B-04A7-4DDA-B2B6-F70B7E5DDA88}" type="presParOf" srcId="{E9FF5F14-231A-423F-90AB-56A86DEECC11}" destId="{103BC7AF-CD83-4747-B65C-F600001C8B71}" srcOrd="1" destOrd="0" presId="urn:microsoft.com/office/officeart/2008/layout/PictureStrips"/>
    <dgm:cxn modelId="{35BCA0F5-EC5A-4D92-9FE5-074981ED3C1F}" type="presParOf" srcId="{4089E0F6-4D4A-4A54-ACF9-68F6A0589AE2}" destId="{DCB1372E-9409-4D04-B6B6-DA2C77C4D463}" srcOrd="1" destOrd="0" presId="urn:microsoft.com/office/officeart/2008/layout/PictureStrips"/>
    <dgm:cxn modelId="{51D6E5E3-2C8F-4A28-B8E6-644833A3C26F}" type="presParOf" srcId="{4089E0F6-4D4A-4A54-ACF9-68F6A0589AE2}" destId="{C8C49E39-82F4-450E-87DD-45F011D7C6AC}" srcOrd="2" destOrd="0" presId="urn:microsoft.com/office/officeart/2008/layout/PictureStrips"/>
    <dgm:cxn modelId="{358B694F-D6B2-4CA9-B3E6-03AA1E31C9F7}" type="presParOf" srcId="{C8C49E39-82F4-450E-87DD-45F011D7C6AC}" destId="{71869ACD-D8FE-4E47-A14F-088F31975CBD}" srcOrd="0" destOrd="0" presId="urn:microsoft.com/office/officeart/2008/layout/PictureStrips"/>
    <dgm:cxn modelId="{E821C19B-3AA6-4B00-9497-8470AC6B2014}" type="presParOf" srcId="{C8C49E39-82F4-450E-87DD-45F011D7C6AC}" destId="{535D896C-6FD0-4459-A42C-789F3949CAA7}" srcOrd="1" destOrd="0" presId="urn:microsoft.com/office/officeart/2008/layout/PictureStrips"/>
    <dgm:cxn modelId="{624EA9C8-3944-42A9-B37D-CD6E7E4D2AD2}" type="presParOf" srcId="{4089E0F6-4D4A-4A54-ACF9-68F6A0589AE2}" destId="{1348E794-C3F0-4BEE-AE6F-F9F0B59A720A}" srcOrd="3" destOrd="0" presId="urn:microsoft.com/office/officeart/2008/layout/PictureStrips"/>
    <dgm:cxn modelId="{CB5BECBA-760B-4514-9EE2-0B2C3493D3FD}" type="presParOf" srcId="{4089E0F6-4D4A-4A54-ACF9-68F6A0589AE2}" destId="{BC056908-9FB8-4C18-87AB-2A89099F0E8F}" srcOrd="4" destOrd="0" presId="urn:microsoft.com/office/officeart/2008/layout/PictureStrips"/>
    <dgm:cxn modelId="{6604B09E-A53D-4DB0-A9D6-6D5D92F16BE2}" type="presParOf" srcId="{BC056908-9FB8-4C18-87AB-2A89099F0E8F}" destId="{80885394-99D2-4443-8E72-01016E42D0E5}" srcOrd="0" destOrd="0" presId="urn:microsoft.com/office/officeart/2008/layout/PictureStrips"/>
    <dgm:cxn modelId="{9321A206-4D9F-40B0-8218-742587A88B45}" type="presParOf" srcId="{BC056908-9FB8-4C18-87AB-2A89099F0E8F}" destId="{54118F9B-3E1C-42E4-B88D-03ECD47343A1}" srcOrd="1" destOrd="0" presId="urn:microsoft.com/office/officeart/2008/layout/PictureStrips"/>
    <dgm:cxn modelId="{585E654F-6722-4FB0-BA9A-1E8884C28A19}" type="presParOf" srcId="{4089E0F6-4D4A-4A54-ACF9-68F6A0589AE2}" destId="{B62804EF-A64E-49F8-AB72-49422158CCBB}" srcOrd="5" destOrd="0" presId="urn:microsoft.com/office/officeart/2008/layout/PictureStrips"/>
    <dgm:cxn modelId="{05357A26-9189-4464-9AEE-98143E45F31D}" type="presParOf" srcId="{4089E0F6-4D4A-4A54-ACF9-68F6A0589AE2}" destId="{B514A981-AD19-4DA2-8F24-68804D1C4933}" srcOrd="6" destOrd="0" presId="urn:microsoft.com/office/officeart/2008/layout/PictureStrips"/>
    <dgm:cxn modelId="{F056407D-CB9D-4A7F-920E-966B3F674C13}" type="presParOf" srcId="{B514A981-AD19-4DA2-8F24-68804D1C4933}" destId="{23DBF12B-CB7C-402B-A2DD-22506080693D}" srcOrd="0" destOrd="0" presId="urn:microsoft.com/office/officeart/2008/layout/PictureStrips"/>
    <dgm:cxn modelId="{7B57B29E-4E24-4980-A039-77A5F2F5D6D4}" type="presParOf" srcId="{B514A981-AD19-4DA2-8F24-68804D1C4933}" destId="{D863E4C5-9CA5-4A5B-99FC-FA5F46E31215}" srcOrd="1" destOrd="0" presId="urn:microsoft.com/office/officeart/2008/layout/PictureStrips"/>
    <dgm:cxn modelId="{82DD5CEE-2A02-4700-B38B-229DED8BF896}" type="presParOf" srcId="{4089E0F6-4D4A-4A54-ACF9-68F6A0589AE2}" destId="{83C587E0-7B85-45F0-92EE-B1CBAB69F80E}" srcOrd="7" destOrd="0" presId="urn:microsoft.com/office/officeart/2008/layout/PictureStrips"/>
    <dgm:cxn modelId="{C5C4A175-BC60-4390-B809-D1FB07C0B38C}" type="presParOf" srcId="{4089E0F6-4D4A-4A54-ACF9-68F6A0589AE2}" destId="{3CA9A460-3F06-4A8F-9C55-61D3DECF234E}" srcOrd="8" destOrd="0" presId="urn:microsoft.com/office/officeart/2008/layout/PictureStrips"/>
    <dgm:cxn modelId="{C3F8224D-E0E0-4E49-8006-A75A8ED85850}" type="presParOf" srcId="{3CA9A460-3F06-4A8F-9C55-61D3DECF234E}" destId="{3A5522BC-1FA1-484F-AB8D-E90CA99C13FC}" srcOrd="0" destOrd="0" presId="urn:microsoft.com/office/officeart/2008/layout/PictureStrips"/>
    <dgm:cxn modelId="{C2718689-973E-40BE-8619-06542051B0E4}" type="presParOf" srcId="{3CA9A460-3F06-4A8F-9C55-61D3DECF234E}" destId="{78BED8B2-B50A-4CD7-BFD9-3D2E03B99F66}" srcOrd="1" destOrd="0" presId="urn:microsoft.com/office/officeart/2008/layout/PictureStrips"/>
    <dgm:cxn modelId="{23FD1FD1-8C64-413F-AD2F-4E0CB1ADC224}" type="presParOf" srcId="{4089E0F6-4D4A-4A54-ACF9-68F6A0589AE2}" destId="{B2DD0A32-657A-4D39-8E9D-5E57D8805D55}" srcOrd="9" destOrd="0" presId="urn:microsoft.com/office/officeart/2008/layout/PictureStrips"/>
    <dgm:cxn modelId="{AA3FA8C2-81AD-4DF8-86C5-229DD8485CBA}" type="presParOf" srcId="{4089E0F6-4D4A-4A54-ACF9-68F6A0589AE2}" destId="{853DA24F-7899-4CFC-A56E-A6C0A977661A}" srcOrd="10" destOrd="0" presId="urn:microsoft.com/office/officeart/2008/layout/PictureStrips"/>
    <dgm:cxn modelId="{B0E1C922-F53E-48D2-ABFA-E54A8E8D2186}" type="presParOf" srcId="{853DA24F-7899-4CFC-A56E-A6C0A977661A}" destId="{3DA3B836-6205-455C-B635-3CF78059D849}" srcOrd="0" destOrd="0" presId="urn:microsoft.com/office/officeart/2008/layout/PictureStrips"/>
    <dgm:cxn modelId="{638EE0E4-39B8-4C9E-8771-D054A527DE4B}" type="presParOf" srcId="{853DA24F-7899-4CFC-A56E-A6C0A977661A}" destId="{CAB42AF7-315E-408E-8B11-84B1CB99F9D7}" srcOrd="1" destOrd="0" presId="urn:microsoft.com/office/officeart/2008/layout/PictureStrips"/>
    <dgm:cxn modelId="{07EDFB78-52AD-4018-9BF1-69D73E02DA58}" type="presParOf" srcId="{4089E0F6-4D4A-4A54-ACF9-68F6A0589AE2}" destId="{A5C12AA5-2F8A-46F7-B4BD-83109AA7D604}" srcOrd="11" destOrd="0" presId="urn:microsoft.com/office/officeart/2008/layout/PictureStrips"/>
    <dgm:cxn modelId="{DE2D3AA4-72FF-4506-9280-2B201B8BECCE}" type="presParOf" srcId="{4089E0F6-4D4A-4A54-ACF9-68F6A0589AE2}" destId="{AF1041DC-1309-4D19-BB12-E4C5F18CFF6C}" srcOrd="12" destOrd="0" presId="urn:microsoft.com/office/officeart/2008/layout/PictureStrips"/>
    <dgm:cxn modelId="{DADE93DA-4706-49F3-BB04-EA26673A2825}" type="presParOf" srcId="{AF1041DC-1309-4D19-BB12-E4C5F18CFF6C}" destId="{A866892B-8AAD-467A-9030-E831404BCF35}" srcOrd="0" destOrd="0" presId="urn:microsoft.com/office/officeart/2008/layout/PictureStrips"/>
    <dgm:cxn modelId="{682723BA-9C84-4AB6-976C-38CD4EB93134}" type="presParOf" srcId="{AF1041DC-1309-4D19-BB12-E4C5F18CFF6C}" destId="{0DC4E4F3-DB41-4C5E-9256-D78A1196EDCD}" srcOrd="1" destOrd="0" presId="urn:microsoft.com/office/officeart/2008/layout/PictureStrips"/>
    <dgm:cxn modelId="{7747A95F-F25E-4E6D-B716-32F6709E0A83}" type="presParOf" srcId="{4089E0F6-4D4A-4A54-ACF9-68F6A0589AE2}" destId="{EB0985C5-4B96-42DC-813E-427D99E6E7E4}" srcOrd="13" destOrd="0" presId="urn:microsoft.com/office/officeart/2008/layout/PictureStrips"/>
    <dgm:cxn modelId="{484298B3-21D0-4446-BE9A-68FFE4B70CB8}" type="presParOf" srcId="{4089E0F6-4D4A-4A54-ACF9-68F6A0589AE2}" destId="{5E7E7F00-3A57-4C2F-B5DE-83E6263CAFA1}" srcOrd="14" destOrd="0" presId="urn:microsoft.com/office/officeart/2008/layout/PictureStrips"/>
    <dgm:cxn modelId="{23DF7468-6B11-41A7-A5F9-9C0829D30350}" type="presParOf" srcId="{5E7E7F00-3A57-4C2F-B5DE-83E6263CAFA1}" destId="{B87EA014-736F-425F-971E-5E54C639CC1E}" srcOrd="0" destOrd="0" presId="urn:microsoft.com/office/officeart/2008/layout/PictureStrips"/>
    <dgm:cxn modelId="{345B6873-275B-40FE-A8E9-C36A82B1C2CC}" type="presParOf" srcId="{5E7E7F00-3A57-4C2F-B5DE-83E6263CAFA1}" destId="{5A6C6F6C-D7B6-4D3B-8F04-748D7CF50126}" srcOrd="1" destOrd="0" presId="urn:microsoft.com/office/officeart/2008/layout/PictureStrips"/>
    <dgm:cxn modelId="{88A8A3D2-C8FC-4D85-A87A-64074502575F}" type="presParOf" srcId="{4089E0F6-4D4A-4A54-ACF9-68F6A0589AE2}" destId="{7F2DA34C-59D3-4CFB-8856-3A7E051C2E01}" srcOrd="15" destOrd="0" presId="urn:microsoft.com/office/officeart/2008/layout/PictureStrips"/>
    <dgm:cxn modelId="{369137A8-9BF3-4D7A-BA9A-90B7A586C6D3}" type="presParOf" srcId="{4089E0F6-4D4A-4A54-ACF9-68F6A0589AE2}" destId="{281F66A0-303F-4332-999C-D0CE3F238DC5}" srcOrd="16" destOrd="0" presId="urn:microsoft.com/office/officeart/2008/layout/PictureStrips"/>
    <dgm:cxn modelId="{46557107-854E-412D-8BB3-AE54DE6E1848}" type="presParOf" srcId="{281F66A0-303F-4332-999C-D0CE3F238DC5}" destId="{63E90B18-CDFD-46B0-A8E3-935E7473727C}" srcOrd="0" destOrd="0" presId="urn:microsoft.com/office/officeart/2008/layout/PictureStrips"/>
    <dgm:cxn modelId="{13B91E4D-C819-464A-AFC8-A573B7A9B9CF}" type="presParOf" srcId="{281F66A0-303F-4332-999C-D0CE3F238DC5}" destId="{DD24C32D-D3D3-4542-AF11-071F7755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369498-084A-4FFB-BE73-41C9662C223F}" type="doc">
      <dgm:prSet loTypeId="urn:microsoft.com/office/officeart/2005/8/layout/vList2" loCatId="list" qsTypeId="urn:microsoft.com/office/officeart/2005/8/quickstyle/simple1#16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019EE-9B2C-49E0-A8D0-CFEE07E5B3C7}">
      <dgm:prSet/>
      <dgm:spPr/>
      <dgm:t>
        <a:bodyPr/>
        <a:lstStyle/>
        <a:p>
          <a:pPr rtl="0"/>
          <a:r>
            <a:rPr lang="ru-RU" dirty="0" smtClean="0"/>
            <a:t>академические границы; автономность</a:t>
          </a:r>
          <a:endParaRPr lang="ru-RU" dirty="0"/>
        </a:p>
      </dgm:t>
    </dgm:pt>
    <dgm:pt modelId="{36231A0A-B717-4158-8E7D-15CEE4622326}" type="parTrans" cxnId="{992A0D07-13CD-4650-ACD3-A5161C77CF8F}">
      <dgm:prSet/>
      <dgm:spPr/>
      <dgm:t>
        <a:bodyPr/>
        <a:lstStyle/>
        <a:p>
          <a:endParaRPr lang="ru-RU"/>
        </a:p>
      </dgm:t>
    </dgm:pt>
    <dgm:pt modelId="{16807DB8-5801-4A55-8ACB-8598CDB4DF9D}" type="sibTrans" cxnId="{992A0D07-13CD-4650-ACD3-A5161C77CF8F}">
      <dgm:prSet/>
      <dgm:spPr/>
      <dgm:t>
        <a:bodyPr/>
        <a:lstStyle/>
        <a:p>
          <a:endParaRPr lang="ru-RU"/>
        </a:p>
      </dgm:t>
    </dgm:pt>
    <dgm:pt modelId="{20F295A2-51CF-4F9A-A17A-6023116130CE}">
      <dgm:prSet/>
      <dgm:spPr/>
      <dgm:t>
        <a:bodyPr/>
        <a:lstStyle/>
        <a:p>
          <a:pPr rtl="0"/>
          <a:r>
            <a:rPr lang="ru-RU" smtClean="0"/>
            <a:t>стратегия и политика государства</a:t>
          </a:r>
          <a:endParaRPr lang="ru-RU" dirty="0"/>
        </a:p>
      </dgm:t>
    </dgm:pt>
    <dgm:pt modelId="{9BFE4929-488F-4682-B6A8-2BDD27E59F29}" type="parTrans" cxnId="{A6B50E2D-AA81-4F41-B410-D321F2EC10A7}">
      <dgm:prSet/>
      <dgm:spPr/>
      <dgm:t>
        <a:bodyPr/>
        <a:lstStyle/>
        <a:p>
          <a:endParaRPr lang="ru-RU"/>
        </a:p>
      </dgm:t>
    </dgm:pt>
    <dgm:pt modelId="{DE86D6E2-BEE9-4D29-9176-A96EEF0B8F43}" type="sibTrans" cxnId="{A6B50E2D-AA81-4F41-B410-D321F2EC10A7}">
      <dgm:prSet/>
      <dgm:spPr/>
      <dgm:t>
        <a:bodyPr/>
        <a:lstStyle/>
        <a:p>
          <a:endParaRPr lang="ru-RU"/>
        </a:p>
      </dgm:t>
    </dgm:pt>
    <dgm:pt modelId="{0515146B-CAA6-407E-B23E-61F16A8400B1}">
      <dgm:prSet/>
      <dgm:spPr/>
      <dgm:t>
        <a:bodyPr/>
        <a:lstStyle/>
        <a:p>
          <a:pPr rtl="0"/>
          <a:r>
            <a:rPr lang="ru-RU" smtClean="0"/>
            <a:t>академическая политика</a:t>
          </a:r>
          <a:endParaRPr lang="ru-RU" dirty="0"/>
        </a:p>
      </dgm:t>
    </dgm:pt>
    <dgm:pt modelId="{45BB90FF-4036-4601-A3EE-9E50B3338E9F}" type="parTrans" cxnId="{8BEFBA2C-8A76-4693-9566-3BD01D40C821}">
      <dgm:prSet/>
      <dgm:spPr/>
      <dgm:t>
        <a:bodyPr/>
        <a:lstStyle/>
        <a:p>
          <a:endParaRPr lang="ru-RU"/>
        </a:p>
      </dgm:t>
    </dgm:pt>
    <dgm:pt modelId="{8EBF7870-0975-41B2-8D74-C4408F6537D1}" type="sibTrans" cxnId="{8BEFBA2C-8A76-4693-9566-3BD01D40C821}">
      <dgm:prSet/>
      <dgm:spPr/>
      <dgm:t>
        <a:bodyPr/>
        <a:lstStyle/>
        <a:p>
          <a:endParaRPr lang="ru-RU"/>
        </a:p>
      </dgm:t>
    </dgm:pt>
    <dgm:pt modelId="{92831D5E-F283-4C10-BCA8-C571E08B5397}" type="pres">
      <dgm:prSet presAssocID="{83369498-084A-4FFB-BE73-41C9662C2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FF0D2-8238-4D98-8BDB-26ABD2D4CCAB}" type="pres">
      <dgm:prSet presAssocID="{2CA019EE-9B2C-49E0-A8D0-CFEE07E5B3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6D441-7812-412E-9E6B-50712960D2BA}" type="pres">
      <dgm:prSet presAssocID="{16807DB8-5801-4A55-8ACB-8598CDB4DF9D}" presName="spacer" presStyleCnt="0"/>
      <dgm:spPr/>
      <dgm:t>
        <a:bodyPr/>
        <a:lstStyle/>
        <a:p>
          <a:endParaRPr lang="ru-RU"/>
        </a:p>
      </dgm:t>
    </dgm:pt>
    <dgm:pt modelId="{0E9EF400-74FF-4D21-8EC2-10C46DB981C3}" type="pres">
      <dgm:prSet presAssocID="{20F295A2-51CF-4F9A-A17A-6023116130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00A78-C833-4FAA-A06F-D3AFEE926B60}" type="pres">
      <dgm:prSet presAssocID="{DE86D6E2-BEE9-4D29-9176-A96EEF0B8F43}" presName="spacer" presStyleCnt="0"/>
      <dgm:spPr/>
      <dgm:t>
        <a:bodyPr/>
        <a:lstStyle/>
        <a:p>
          <a:endParaRPr lang="ru-RU"/>
        </a:p>
      </dgm:t>
    </dgm:pt>
    <dgm:pt modelId="{2969A822-65CB-4EA8-B050-61C331D96ECA}" type="pres">
      <dgm:prSet presAssocID="{0515146B-CAA6-407E-B23E-61F16A8400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A0D07-13CD-4650-ACD3-A5161C77CF8F}" srcId="{83369498-084A-4FFB-BE73-41C9662C223F}" destId="{2CA019EE-9B2C-49E0-A8D0-CFEE07E5B3C7}" srcOrd="0" destOrd="0" parTransId="{36231A0A-B717-4158-8E7D-15CEE4622326}" sibTransId="{16807DB8-5801-4A55-8ACB-8598CDB4DF9D}"/>
    <dgm:cxn modelId="{F303373B-A780-42DC-BF16-400DAC07EBCB}" type="presOf" srcId="{20F295A2-51CF-4F9A-A17A-6023116130CE}" destId="{0E9EF400-74FF-4D21-8EC2-10C46DB981C3}" srcOrd="0" destOrd="0" presId="urn:microsoft.com/office/officeart/2005/8/layout/vList2"/>
    <dgm:cxn modelId="{B1398768-E462-4279-9342-EE11B9ABC370}" type="presOf" srcId="{83369498-084A-4FFB-BE73-41C9662C223F}" destId="{92831D5E-F283-4C10-BCA8-C571E08B5397}" srcOrd="0" destOrd="0" presId="urn:microsoft.com/office/officeart/2005/8/layout/vList2"/>
    <dgm:cxn modelId="{A6B50E2D-AA81-4F41-B410-D321F2EC10A7}" srcId="{83369498-084A-4FFB-BE73-41C9662C223F}" destId="{20F295A2-51CF-4F9A-A17A-6023116130CE}" srcOrd="1" destOrd="0" parTransId="{9BFE4929-488F-4682-B6A8-2BDD27E59F29}" sibTransId="{DE86D6E2-BEE9-4D29-9176-A96EEF0B8F43}"/>
    <dgm:cxn modelId="{5A58AF6A-69CB-4BE8-B7A4-72A3143E448D}" type="presOf" srcId="{0515146B-CAA6-407E-B23E-61F16A8400B1}" destId="{2969A822-65CB-4EA8-B050-61C331D96ECA}" srcOrd="0" destOrd="0" presId="urn:microsoft.com/office/officeart/2005/8/layout/vList2"/>
    <dgm:cxn modelId="{085A3DE6-E5A7-4E63-B47C-EBACFC2CEA05}" type="presOf" srcId="{2CA019EE-9B2C-49E0-A8D0-CFEE07E5B3C7}" destId="{6E9FF0D2-8238-4D98-8BDB-26ABD2D4CCAB}" srcOrd="0" destOrd="0" presId="urn:microsoft.com/office/officeart/2005/8/layout/vList2"/>
    <dgm:cxn modelId="{8BEFBA2C-8A76-4693-9566-3BD01D40C821}" srcId="{83369498-084A-4FFB-BE73-41C9662C223F}" destId="{0515146B-CAA6-407E-B23E-61F16A8400B1}" srcOrd="2" destOrd="0" parTransId="{45BB90FF-4036-4601-A3EE-9E50B3338E9F}" sibTransId="{8EBF7870-0975-41B2-8D74-C4408F6537D1}"/>
    <dgm:cxn modelId="{B010F486-748A-4138-A75F-26B22B6CA2FC}" type="presParOf" srcId="{92831D5E-F283-4C10-BCA8-C571E08B5397}" destId="{6E9FF0D2-8238-4D98-8BDB-26ABD2D4CCAB}" srcOrd="0" destOrd="0" presId="urn:microsoft.com/office/officeart/2005/8/layout/vList2"/>
    <dgm:cxn modelId="{B58B63F8-114E-4642-895C-E8499B8F1452}" type="presParOf" srcId="{92831D5E-F283-4C10-BCA8-C571E08B5397}" destId="{DBB6D441-7812-412E-9E6B-50712960D2BA}" srcOrd="1" destOrd="0" presId="urn:microsoft.com/office/officeart/2005/8/layout/vList2"/>
    <dgm:cxn modelId="{09A34D55-1C23-415C-AA57-00E4410B1475}" type="presParOf" srcId="{92831D5E-F283-4C10-BCA8-C571E08B5397}" destId="{0E9EF400-74FF-4D21-8EC2-10C46DB981C3}" srcOrd="2" destOrd="0" presId="urn:microsoft.com/office/officeart/2005/8/layout/vList2"/>
    <dgm:cxn modelId="{BEC3A94C-8C87-461D-A48B-70BE7CA7FC26}" type="presParOf" srcId="{92831D5E-F283-4C10-BCA8-C571E08B5397}" destId="{77900A78-C833-4FAA-A06F-D3AFEE926B60}" srcOrd="3" destOrd="0" presId="urn:microsoft.com/office/officeart/2005/8/layout/vList2"/>
    <dgm:cxn modelId="{2F58B981-22D3-4A73-A568-EAF063F6E995}" type="presParOf" srcId="{92831D5E-F283-4C10-BCA8-C571E08B5397}" destId="{2969A822-65CB-4EA8-B050-61C331D96E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369498-084A-4FFB-BE73-41C9662C223F}" type="doc">
      <dgm:prSet loTypeId="urn:microsoft.com/office/officeart/2005/8/layout/vList2" loCatId="list" qsTypeId="urn:microsoft.com/office/officeart/2005/8/quickstyle/simple1#16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019EE-9B2C-49E0-A8D0-CFEE07E5B3C7}">
      <dgm:prSet/>
      <dgm:spPr/>
      <dgm:t>
        <a:bodyPr/>
        <a:lstStyle/>
        <a:p>
          <a:pPr rtl="0"/>
          <a:r>
            <a:rPr lang="ru-RU" dirty="0" smtClean="0"/>
            <a:t>потребности рынка труда</a:t>
          </a:r>
        </a:p>
      </dgm:t>
    </dgm:pt>
    <dgm:pt modelId="{36231A0A-B717-4158-8E7D-15CEE4622326}" type="parTrans" cxnId="{992A0D07-13CD-4650-ACD3-A5161C77CF8F}">
      <dgm:prSet/>
      <dgm:spPr/>
      <dgm:t>
        <a:bodyPr/>
        <a:lstStyle/>
        <a:p>
          <a:endParaRPr lang="ru-RU"/>
        </a:p>
      </dgm:t>
    </dgm:pt>
    <dgm:pt modelId="{16807DB8-5801-4A55-8ACB-8598CDB4DF9D}" type="sibTrans" cxnId="{992A0D07-13CD-4650-ACD3-A5161C77CF8F}">
      <dgm:prSet/>
      <dgm:spPr/>
      <dgm:t>
        <a:bodyPr/>
        <a:lstStyle/>
        <a:p>
          <a:endParaRPr lang="ru-RU"/>
        </a:p>
      </dgm:t>
    </dgm:pt>
    <dgm:pt modelId="{20F295A2-51CF-4F9A-A17A-6023116130CE}">
      <dgm:prSet/>
      <dgm:spPr/>
      <dgm:t>
        <a:bodyPr/>
        <a:lstStyle/>
        <a:p>
          <a:pPr rtl="0"/>
          <a:r>
            <a:rPr lang="ru-RU" dirty="0" smtClean="0"/>
            <a:t>интересы студентов (их родителей)</a:t>
          </a:r>
        </a:p>
      </dgm:t>
    </dgm:pt>
    <dgm:pt modelId="{9BFE4929-488F-4682-B6A8-2BDD27E59F29}" type="parTrans" cxnId="{A6B50E2D-AA81-4F41-B410-D321F2EC10A7}">
      <dgm:prSet/>
      <dgm:spPr/>
      <dgm:t>
        <a:bodyPr/>
        <a:lstStyle/>
        <a:p>
          <a:endParaRPr lang="ru-RU"/>
        </a:p>
      </dgm:t>
    </dgm:pt>
    <dgm:pt modelId="{DE86D6E2-BEE9-4D29-9176-A96EEF0B8F43}" type="sibTrans" cxnId="{A6B50E2D-AA81-4F41-B410-D321F2EC10A7}">
      <dgm:prSet/>
      <dgm:spPr/>
      <dgm:t>
        <a:bodyPr/>
        <a:lstStyle/>
        <a:p>
          <a:endParaRPr lang="ru-RU"/>
        </a:p>
      </dgm:t>
    </dgm:pt>
    <dgm:pt modelId="{0515146B-CAA6-407E-B23E-61F16A8400B1}">
      <dgm:prSet/>
      <dgm:spPr/>
      <dgm:t>
        <a:bodyPr/>
        <a:lstStyle/>
        <a:p>
          <a:pPr rtl="0"/>
          <a:r>
            <a:rPr lang="ru-RU" dirty="0" smtClean="0"/>
            <a:t>традиции и научные школы вуза</a:t>
          </a:r>
        </a:p>
      </dgm:t>
    </dgm:pt>
    <dgm:pt modelId="{45BB90FF-4036-4601-A3EE-9E50B3338E9F}" type="parTrans" cxnId="{8BEFBA2C-8A76-4693-9566-3BD01D40C821}">
      <dgm:prSet/>
      <dgm:spPr/>
      <dgm:t>
        <a:bodyPr/>
        <a:lstStyle/>
        <a:p>
          <a:endParaRPr lang="ru-RU"/>
        </a:p>
      </dgm:t>
    </dgm:pt>
    <dgm:pt modelId="{8EBF7870-0975-41B2-8D74-C4408F6537D1}" type="sibTrans" cxnId="{8BEFBA2C-8A76-4693-9566-3BD01D40C821}">
      <dgm:prSet/>
      <dgm:spPr/>
      <dgm:t>
        <a:bodyPr/>
        <a:lstStyle/>
        <a:p>
          <a:endParaRPr lang="ru-RU"/>
        </a:p>
      </dgm:t>
    </dgm:pt>
    <dgm:pt modelId="{92831D5E-F283-4C10-BCA8-C571E08B5397}" type="pres">
      <dgm:prSet presAssocID="{83369498-084A-4FFB-BE73-41C9662C2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FF0D2-8238-4D98-8BDB-26ABD2D4CCAB}" type="pres">
      <dgm:prSet presAssocID="{2CA019EE-9B2C-49E0-A8D0-CFEE07E5B3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6D441-7812-412E-9E6B-50712960D2BA}" type="pres">
      <dgm:prSet presAssocID="{16807DB8-5801-4A55-8ACB-8598CDB4DF9D}" presName="spacer" presStyleCnt="0"/>
      <dgm:spPr/>
      <dgm:t>
        <a:bodyPr/>
        <a:lstStyle/>
        <a:p>
          <a:endParaRPr lang="ru-RU"/>
        </a:p>
      </dgm:t>
    </dgm:pt>
    <dgm:pt modelId="{0E9EF400-74FF-4D21-8EC2-10C46DB981C3}" type="pres">
      <dgm:prSet presAssocID="{20F295A2-51CF-4F9A-A17A-6023116130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00A78-C833-4FAA-A06F-D3AFEE926B60}" type="pres">
      <dgm:prSet presAssocID="{DE86D6E2-BEE9-4D29-9176-A96EEF0B8F43}" presName="spacer" presStyleCnt="0"/>
      <dgm:spPr/>
      <dgm:t>
        <a:bodyPr/>
        <a:lstStyle/>
        <a:p>
          <a:endParaRPr lang="ru-RU"/>
        </a:p>
      </dgm:t>
    </dgm:pt>
    <dgm:pt modelId="{2969A822-65CB-4EA8-B050-61C331D96ECA}" type="pres">
      <dgm:prSet presAssocID="{0515146B-CAA6-407E-B23E-61F16A8400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10375-92DE-4043-86DA-EDF25B9F31B8}" type="presOf" srcId="{83369498-084A-4FFB-BE73-41C9662C223F}" destId="{92831D5E-F283-4C10-BCA8-C571E08B5397}" srcOrd="0" destOrd="0" presId="urn:microsoft.com/office/officeart/2005/8/layout/vList2"/>
    <dgm:cxn modelId="{992A0D07-13CD-4650-ACD3-A5161C77CF8F}" srcId="{83369498-084A-4FFB-BE73-41C9662C223F}" destId="{2CA019EE-9B2C-49E0-A8D0-CFEE07E5B3C7}" srcOrd="0" destOrd="0" parTransId="{36231A0A-B717-4158-8E7D-15CEE4622326}" sibTransId="{16807DB8-5801-4A55-8ACB-8598CDB4DF9D}"/>
    <dgm:cxn modelId="{D73EC55C-A4C6-4F0C-8FD3-B51113839F16}" type="presOf" srcId="{2CA019EE-9B2C-49E0-A8D0-CFEE07E5B3C7}" destId="{6E9FF0D2-8238-4D98-8BDB-26ABD2D4CCAB}" srcOrd="0" destOrd="0" presId="urn:microsoft.com/office/officeart/2005/8/layout/vList2"/>
    <dgm:cxn modelId="{A6B50E2D-AA81-4F41-B410-D321F2EC10A7}" srcId="{83369498-084A-4FFB-BE73-41C9662C223F}" destId="{20F295A2-51CF-4F9A-A17A-6023116130CE}" srcOrd="1" destOrd="0" parTransId="{9BFE4929-488F-4682-B6A8-2BDD27E59F29}" sibTransId="{DE86D6E2-BEE9-4D29-9176-A96EEF0B8F43}"/>
    <dgm:cxn modelId="{707E0EBA-B610-46C6-B178-335BA3EEF824}" type="presOf" srcId="{0515146B-CAA6-407E-B23E-61F16A8400B1}" destId="{2969A822-65CB-4EA8-B050-61C331D96ECA}" srcOrd="0" destOrd="0" presId="urn:microsoft.com/office/officeart/2005/8/layout/vList2"/>
    <dgm:cxn modelId="{1A582EC9-711F-4733-BF1D-2A2898953118}" type="presOf" srcId="{20F295A2-51CF-4F9A-A17A-6023116130CE}" destId="{0E9EF400-74FF-4D21-8EC2-10C46DB981C3}" srcOrd="0" destOrd="0" presId="urn:microsoft.com/office/officeart/2005/8/layout/vList2"/>
    <dgm:cxn modelId="{8BEFBA2C-8A76-4693-9566-3BD01D40C821}" srcId="{83369498-084A-4FFB-BE73-41C9662C223F}" destId="{0515146B-CAA6-407E-B23E-61F16A8400B1}" srcOrd="2" destOrd="0" parTransId="{45BB90FF-4036-4601-A3EE-9E50B3338E9F}" sibTransId="{8EBF7870-0975-41B2-8D74-C4408F6537D1}"/>
    <dgm:cxn modelId="{933F5AD6-5A19-42CB-A989-A90D430A453B}" type="presParOf" srcId="{92831D5E-F283-4C10-BCA8-C571E08B5397}" destId="{6E9FF0D2-8238-4D98-8BDB-26ABD2D4CCAB}" srcOrd="0" destOrd="0" presId="urn:microsoft.com/office/officeart/2005/8/layout/vList2"/>
    <dgm:cxn modelId="{A284C5D9-F29D-4862-A971-B0A878DE3378}" type="presParOf" srcId="{92831D5E-F283-4C10-BCA8-C571E08B5397}" destId="{DBB6D441-7812-412E-9E6B-50712960D2BA}" srcOrd="1" destOrd="0" presId="urn:microsoft.com/office/officeart/2005/8/layout/vList2"/>
    <dgm:cxn modelId="{EAEEFB99-5E3D-47D3-8F08-8BDF07E9E10C}" type="presParOf" srcId="{92831D5E-F283-4C10-BCA8-C571E08B5397}" destId="{0E9EF400-74FF-4D21-8EC2-10C46DB981C3}" srcOrd="2" destOrd="0" presId="urn:microsoft.com/office/officeart/2005/8/layout/vList2"/>
    <dgm:cxn modelId="{55B5F2AA-E66F-4F91-9F23-A82CD1696C66}" type="presParOf" srcId="{92831D5E-F283-4C10-BCA8-C571E08B5397}" destId="{77900A78-C833-4FAA-A06F-D3AFEE926B60}" srcOrd="3" destOrd="0" presId="urn:microsoft.com/office/officeart/2005/8/layout/vList2"/>
    <dgm:cxn modelId="{73CB2926-DF29-4A87-840F-C4830286498D}" type="presParOf" srcId="{92831D5E-F283-4C10-BCA8-C571E08B5397}" destId="{2969A822-65CB-4EA8-B050-61C331D96E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E3E869-3D49-448E-B008-5EBE478CDD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EC19D-2071-4BAD-86F2-D82691A94E67}">
      <dgm:prSet/>
      <dgm:spPr/>
      <dgm:t>
        <a:bodyPr/>
        <a:lstStyle/>
        <a:p>
          <a:pPr rtl="0"/>
          <a:r>
            <a:rPr lang="ru-RU" dirty="0" smtClean="0"/>
            <a:t>1) вуз несет ответственность за качество предоставления образовательных услуг и обеспечение их качества;</a:t>
          </a:r>
          <a:endParaRPr lang="ru-RU" dirty="0"/>
        </a:p>
      </dgm:t>
    </dgm:pt>
    <dgm:pt modelId="{A59D70A6-2DCC-4415-8907-367C97EDC9B5}" type="parTrans" cxnId="{9F8DC35A-5A30-443E-9B26-8E0A0BA24043}">
      <dgm:prSet/>
      <dgm:spPr/>
      <dgm:t>
        <a:bodyPr/>
        <a:lstStyle/>
        <a:p>
          <a:endParaRPr lang="ru-RU"/>
        </a:p>
      </dgm:t>
    </dgm:pt>
    <dgm:pt modelId="{7648818C-69E7-4EDD-A8A4-955655E01F24}" type="sibTrans" cxnId="{9F8DC35A-5A30-443E-9B26-8E0A0BA24043}">
      <dgm:prSet/>
      <dgm:spPr/>
      <dgm:t>
        <a:bodyPr/>
        <a:lstStyle/>
        <a:p>
          <a:endParaRPr lang="ru-RU"/>
        </a:p>
      </dgm:t>
    </dgm:pt>
    <dgm:pt modelId="{50664163-383F-466D-87D9-0056BB20BEAC}">
      <dgm:prSet/>
      <dgm:spPr/>
      <dgm:t>
        <a:bodyPr/>
        <a:lstStyle/>
        <a:p>
          <a:r>
            <a:rPr lang="ru-RU" smtClean="0"/>
            <a:t>2) обеспечение качества соответствует разнообразию систем высшего и послевузовского образования, учебных заведений, образовательных программ и обучающихся;</a:t>
          </a:r>
          <a:endParaRPr lang="ru-RU"/>
        </a:p>
      </dgm:t>
    </dgm:pt>
    <dgm:pt modelId="{9AB29E36-C3B8-4F7D-B901-B829AEB61872}" type="parTrans" cxnId="{0A74A750-7491-4B77-922C-0083FE6F4400}">
      <dgm:prSet/>
      <dgm:spPr/>
      <dgm:t>
        <a:bodyPr/>
        <a:lstStyle/>
        <a:p>
          <a:endParaRPr lang="ru-RU"/>
        </a:p>
      </dgm:t>
    </dgm:pt>
    <dgm:pt modelId="{9DB742A8-0F81-49DC-8301-F8EFD4A0BAC8}" type="sibTrans" cxnId="{0A74A750-7491-4B77-922C-0083FE6F4400}">
      <dgm:prSet/>
      <dgm:spPr/>
      <dgm:t>
        <a:bodyPr/>
        <a:lstStyle/>
        <a:p>
          <a:endParaRPr lang="ru-RU"/>
        </a:p>
      </dgm:t>
    </dgm:pt>
    <dgm:pt modelId="{AC9AD356-7872-481F-B183-79EABEA17F1E}">
      <dgm:prSet/>
      <dgm:spPr/>
      <dgm:t>
        <a:bodyPr/>
        <a:lstStyle/>
        <a:p>
          <a:r>
            <a:rPr lang="ru-RU" smtClean="0"/>
            <a:t>3) обеспечение качества поддерживает развитие культуры качества;</a:t>
          </a:r>
          <a:endParaRPr lang="ru-RU"/>
        </a:p>
      </dgm:t>
    </dgm:pt>
    <dgm:pt modelId="{23C43F78-58F8-4189-A0C9-77A900E88FA5}" type="parTrans" cxnId="{3AEC5CCC-D896-4CAA-B38C-F4F433F4D177}">
      <dgm:prSet/>
      <dgm:spPr/>
      <dgm:t>
        <a:bodyPr/>
        <a:lstStyle/>
        <a:p>
          <a:endParaRPr lang="ru-RU"/>
        </a:p>
      </dgm:t>
    </dgm:pt>
    <dgm:pt modelId="{9F86D9CE-B1D2-4C11-84CA-7AE1C8FDF422}" type="sibTrans" cxnId="{3AEC5CCC-D896-4CAA-B38C-F4F433F4D177}">
      <dgm:prSet/>
      <dgm:spPr/>
      <dgm:t>
        <a:bodyPr/>
        <a:lstStyle/>
        <a:p>
          <a:endParaRPr lang="ru-RU"/>
        </a:p>
      </dgm:t>
    </dgm:pt>
    <dgm:pt modelId="{F74956EB-EE1A-485E-8E1C-447B0800D1A2}">
      <dgm:prSet/>
      <dgm:spPr/>
      <dgm:t>
        <a:bodyPr/>
        <a:lstStyle/>
        <a:p>
          <a:r>
            <a:rPr lang="ru-RU" smtClean="0"/>
            <a:t>4) обеспечение качества учитывает потребности и ожидания обучающихся, всех других заинтересованных сторон и общества.</a:t>
          </a:r>
          <a:endParaRPr lang="ru-RU"/>
        </a:p>
      </dgm:t>
    </dgm:pt>
    <dgm:pt modelId="{D85B8728-BFCA-48EF-B1B4-3BD5A4DC574B}" type="parTrans" cxnId="{AC18C015-B1E3-418A-9B2D-CF5568E7264D}">
      <dgm:prSet/>
      <dgm:spPr/>
      <dgm:t>
        <a:bodyPr/>
        <a:lstStyle/>
        <a:p>
          <a:endParaRPr lang="ru-RU"/>
        </a:p>
      </dgm:t>
    </dgm:pt>
    <dgm:pt modelId="{52BC7BFC-E99C-493F-B0C8-5E27B71F7C4B}" type="sibTrans" cxnId="{AC18C015-B1E3-418A-9B2D-CF5568E7264D}">
      <dgm:prSet/>
      <dgm:spPr/>
      <dgm:t>
        <a:bodyPr/>
        <a:lstStyle/>
        <a:p>
          <a:endParaRPr lang="ru-RU"/>
        </a:p>
      </dgm:t>
    </dgm:pt>
    <dgm:pt modelId="{2FB0A681-F9B1-4079-8DA0-49C13DAC5445}" type="pres">
      <dgm:prSet presAssocID="{04E3E869-3D49-448E-B008-5EBE478CDD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544CE43-4920-4C17-A13E-7F3372C79E75}" type="pres">
      <dgm:prSet presAssocID="{04E3E869-3D49-448E-B008-5EBE478CDDF8}" presName="Name1" presStyleCnt="0"/>
      <dgm:spPr/>
      <dgm:t>
        <a:bodyPr/>
        <a:lstStyle/>
        <a:p>
          <a:endParaRPr lang="ru-RU"/>
        </a:p>
      </dgm:t>
    </dgm:pt>
    <dgm:pt modelId="{23726014-558A-4B94-A356-49BCC1AE00D4}" type="pres">
      <dgm:prSet presAssocID="{04E3E869-3D49-448E-B008-5EBE478CDDF8}" presName="cycle" presStyleCnt="0"/>
      <dgm:spPr/>
      <dgm:t>
        <a:bodyPr/>
        <a:lstStyle/>
        <a:p>
          <a:endParaRPr lang="ru-RU"/>
        </a:p>
      </dgm:t>
    </dgm:pt>
    <dgm:pt modelId="{E070ECE9-D468-4420-A85C-2620F4072CB0}" type="pres">
      <dgm:prSet presAssocID="{04E3E869-3D49-448E-B008-5EBE478CDDF8}" presName="srcNode" presStyleLbl="node1" presStyleIdx="0" presStyleCnt="4"/>
      <dgm:spPr/>
      <dgm:t>
        <a:bodyPr/>
        <a:lstStyle/>
        <a:p>
          <a:endParaRPr lang="ru-RU"/>
        </a:p>
      </dgm:t>
    </dgm:pt>
    <dgm:pt modelId="{2FE1D8E3-B4A2-4041-810E-156C1F30FE1E}" type="pres">
      <dgm:prSet presAssocID="{04E3E869-3D49-448E-B008-5EBE478CDDF8}" presName="conn" presStyleLbl="parChTrans1D2" presStyleIdx="0" presStyleCnt="1"/>
      <dgm:spPr/>
      <dgm:t>
        <a:bodyPr/>
        <a:lstStyle/>
        <a:p>
          <a:endParaRPr lang="ru-RU"/>
        </a:p>
      </dgm:t>
    </dgm:pt>
    <dgm:pt modelId="{30B9C8C6-EAE4-4176-BA17-E94B456D2A24}" type="pres">
      <dgm:prSet presAssocID="{04E3E869-3D49-448E-B008-5EBE478CDDF8}" presName="extraNode" presStyleLbl="node1" presStyleIdx="0" presStyleCnt="4"/>
      <dgm:spPr/>
      <dgm:t>
        <a:bodyPr/>
        <a:lstStyle/>
        <a:p>
          <a:endParaRPr lang="ru-RU"/>
        </a:p>
      </dgm:t>
    </dgm:pt>
    <dgm:pt modelId="{DCA9A399-5DA1-4E8B-8AD6-EAE0CDB8696C}" type="pres">
      <dgm:prSet presAssocID="{04E3E869-3D49-448E-B008-5EBE478CDDF8}" presName="dstNode" presStyleLbl="node1" presStyleIdx="0" presStyleCnt="4"/>
      <dgm:spPr/>
      <dgm:t>
        <a:bodyPr/>
        <a:lstStyle/>
        <a:p>
          <a:endParaRPr lang="ru-RU"/>
        </a:p>
      </dgm:t>
    </dgm:pt>
    <dgm:pt modelId="{32438959-A3B0-439E-8020-250F932845BC}" type="pres">
      <dgm:prSet presAssocID="{021EC19D-2071-4BAD-86F2-D82691A94E6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125A0-EB13-47A2-8704-C12B406745CF}" type="pres">
      <dgm:prSet presAssocID="{021EC19D-2071-4BAD-86F2-D82691A94E67}" presName="accent_1" presStyleCnt="0"/>
      <dgm:spPr/>
      <dgm:t>
        <a:bodyPr/>
        <a:lstStyle/>
        <a:p>
          <a:endParaRPr lang="ru-RU"/>
        </a:p>
      </dgm:t>
    </dgm:pt>
    <dgm:pt modelId="{072F632B-2A63-40D0-9824-DA6BDE9012AD}" type="pres">
      <dgm:prSet presAssocID="{021EC19D-2071-4BAD-86F2-D82691A94E67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42C68D3E-E45C-4F54-ADA8-AAC9C6A86382}" type="pres">
      <dgm:prSet presAssocID="{50664163-383F-466D-87D9-0056BB20BEA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E029A-AB4A-412D-B8FC-B5952CF9957E}" type="pres">
      <dgm:prSet presAssocID="{50664163-383F-466D-87D9-0056BB20BEAC}" presName="accent_2" presStyleCnt="0"/>
      <dgm:spPr/>
      <dgm:t>
        <a:bodyPr/>
        <a:lstStyle/>
        <a:p>
          <a:endParaRPr lang="ru-RU"/>
        </a:p>
      </dgm:t>
    </dgm:pt>
    <dgm:pt modelId="{A50C6835-587A-45B6-8538-3DE01A310CEE}" type="pres">
      <dgm:prSet presAssocID="{50664163-383F-466D-87D9-0056BB20BEAC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21A1082F-6E77-4023-8CA7-461ADE8762EC}" type="pres">
      <dgm:prSet presAssocID="{AC9AD356-7872-481F-B183-79EABEA17F1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7D201-E805-4810-A7A6-9EAFED900D2D}" type="pres">
      <dgm:prSet presAssocID="{AC9AD356-7872-481F-B183-79EABEA17F1E}" presName="accent_3" presStyleCnt="0"/>
      <dgm:spPr/>
      <dgm:t>
        <a:bodyPr/>
        <a:lstStyle/>
        <a:p>
          <a:endParaRPr lang="ru-RU"/>
        </a:p>
      </dgm:t>
    </dgm:pt>
    <dgm:pt modelId="{081FCAB8-9AA3-4712-8EDD-ECB3931628E9}" type="pres">
      <dgm:prSet presAssocID="{AC9AD356-7872-481F-B183-79EABEA17F1E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31A48DDB-B318-464C-91D6-E4522BE3635C}" type="pres">
      <dgm:prSet presAssocID="{F74956EB-EE1A-485E-8E1C-447B0800D1A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A33C7-4FD0-494E-95C1-D06FB1D9763C}" type="pres">
      <dgm:prSet presAssocID="{F74956EB-EE1A-485E-8E1C-447B0800D1A2}" presName="accent_4" presStyleCnt="0"/>
      <dgm:spPr/>
      <dgm:t>
        <a:bodyPr/>
        <a:lstStyle/>
        <a:p>
          <a:endParaRPr lang="ru-RU"/>
        </a:p>
      </dgm:t>
    </dgm:pt>
    <dgm:pt modelId="{95304B44-FB3C-40DB-BBA9-42BE9B2116F0}" type="pres">
      <dgm:prSet presAssocID="{F74956EB-EE1A-485E-8E1C-447B0800D1A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2D6DC754-EFD3-4C91-832E-9646E4710B8E}" type="presOf" srcId="{50664163-383F-466D-87D9-0056BB20BEAC}" destId="{42C68D3E-E45C-4F54-ADA8-AAC9C6A86382}" srcOrd="0" destOrd="0" presId="urn:microsoft.com/office/officeart/2008/layout/VerticalCurvedList"/>
    <dgm:cxn modelId="{9F8DC35A-5A30-443E-9B26-8E0A0BA24043}" srcId="{04E3E869-3D49-448E-B008-5EBE478CDDF8}" destId="{021EC19D-2071-4BAD-86F2-D82691A94E67}" srcOrd="0" destOrd="0" parTransId="{A59D70A6-2DCC-4415-8907-367C97EDC9B5}" sibTransId="{7648818C-69E7-4EDD-A8A4-955655E01F24}"/>
    <dgm:cxn modelId="{023928D8-91C6-4C00-B538-96B93E064E01}" type="presOf" srcId="{F74956EB-EE1A-485E-8E1C-447B0800D1A2}" destId="{31A48DDB-B318-464C-91D6-E4522BE3635C}" srcOrd="0" destOrd="0" presId="urn:microsoft.com/office/officeart/2008/layout/VerticalCurvedList"/>
    <dgm:cxn modelId="{AC18C015-B1E3-418A-9B2D-CF5568E7264D}" srcId="{04E3E869-3D49-448E-B008-5EBE478CDDF8}" destId="{F74956EB-EE1A-485E-8E1C-447B0800D1A2}" srcOrd="3" destOrd="0" parTransId="{D85B8728-BFCA-48EF-B1B4-3BD5A4DC574B}" sibTransId="{52BC7BFC-E99C-493F-B0C8-5E27B71F7C4B}"/>
    <dgm:cxn modelId="{3AEC5CCC-D896-4CAA-B38C-F4F433F4D177}" srcId="{04E3E869-3D49-448E-B008-5EBE478CDDF8}" destId="{AC9AD356-7872-481F-B183-79EABEA17F1E}" srcOrd="2" destOrd="0" parTransId="{23C43F78-58F8-4189-A0C9-77A900E88FA5}" sibTransId="{9F86D9CE-B1D2-4C11-84CA-7AE1C8FDF422}"/>
    <dgm:cxn modelId="{3EF05849-153E-4D87-87B9-DF2556784C5E}" type="presOf" srcId="{04E3E869-3D49-448E-B008-5EBE478CDDF8}" destId="{2FB0A681-F9B1-4079-8DA0-49C13DAC5445}" srcOrd="0" destOrd="0" presId="urn:microsoft.com/office/officeart/2008/layout/VerticalCurvedList"/>
    <dgm:cxn modelId="{0A74A750-7491-4B77-922C-0083FE6F4400}" srcId="{04E3E869-3D49-448E-B008-5EBE478CDDF8}" destId="{50664163-383F-466D-87D9-0056BB20BEAC}" srcOrd="1" destOrd="0" parTransId="{9AB29E36-C3B8-4F7D-B901-B829AEB61872}" sibTransId="{9DB742A8-0F81-49DC-8301-F8EFD4A0BAC8}"/>
    <dgm:cxn modelId="{504E112C-046B-497B-8411-4918CF3D6018}" type="presOf" srcId="{AC9AD356-7872-481F-B183-79EABEA17F1E}" destId="{21A1082F-6E77-4023-8CA7-461ADE8762EC}" srcOrd="0" destOrd="0" presId="urn:microsoft.com/office/officeart/2008/layout/VerticalCurvedList"/>
    <dgm:cxn modelId="{4E6438E1-D955-4C5B-8F3B-D53E19C3477A}" type="presOf" srcId="{021EC19D-2071-4BAD-86F2-D82691A94E67}" destId="{32438959-A3B0-439E-8020-250F932845BC}" srcOrd="0" destOrd="0" presId="urn:microsoft.com/office/officeart/2008/layout/VerticalCurvedList"/>
    <dgm:cxn modelId="{AD1DBA30-70AF-4A0C-A735-E1DB35742C94}" type="presOf" srcId="{7648818C-69E7-4EDD-A8A4-955655E01F24}" destId="{2FE1D8E3-B4A2-4041-810E-156C1F30FE1E}" srcOrd="0" destOrd="0" presId="urn:microsoft.com/office/officeart/2008/layout/VerticalCurvedList"/>
    <dgm:cxn modelId="{14D3A7EB-4144-41FA-9D81-31BD50CC66D9}" type="presParOf" srcId="{2FB0A681-F9B1-4079-8DA0-49C13DAC5445}" destId="{3544CE43-4920-4C17-A13E-7F3372C79E75}" srcOrd="0" destOrd="0" presId="urn:microsoft.com/office/officeart/2008/layout/VerticalCurvedList"/>
    <dgm:cxn modelId="{93CAE3E4-D9FA-43A2-BBC0-D0A0FCF27B40}" type="presParOf" srcId="{3544CE43-4920-4C17-A13E-7F3372C79E75}" destId="{23726014-558A-4B94-A356-49BCC1AE00D4}" srcOrd="0" destOrd="0" presId="urn:microsoft.com/office/officeart/2008/layout/VerticalCurvedList"/>
    <dgm:cxn modelId="{B00FE3F7-0F56-44D0-BF85-AB699A03FF0B}" type="presParOf" srcId="{23726014-558A-4B94-A356-49BCC1AE00D4}" destId="{E070ECE9-D468-4420-A85C-2620F4072CB0}" srcOrd="0" destOrd="0" presId="urn:microsoft.com/office/officeart/2008/layout/VerticalCurvedList"/>
    <dgm:cxn modelId="{C6F0E471-D376-49BD-9EB7-68235025F517}" type="presParOf" srcId="{23726014-558A-4B94-A356-49BCC1AE00D4}" destId="{2FE1D8E3-B4A2-4041-810E-156C1F30FE1E}" srcOrd="1" destOrd="0" presId="urn:microsoft.com/office/officeart/2008/layout/VerticalCurvedList"/>
    <dgm:cxn modelId="{0CBA28C6-00B1-4128-908A-B304E2401D25}" type="presParOf" srcId="{23726014-558A-4B94-A356-49BCC1AE00D4}" destId="{30B9C8C6-EAE4-4176-BA17-E94B456D2A24}" srcOrd="2" destOrd="0" presId="urn:microsoft.com/office/officeart/2008/layout/VerticalCurvedList"/>
    <dgm:cxn modelId="{EFF63A2E-0181-4D98-B201-A17F74FA6227}" type="presParOf" srcId="{23726014-558A-4B94-A356-49BCC1AE00D4}" destId="{DCA9A399-5DA1-4E8B-8AD6-EAE0CDB8696C}" srcOrd="3" destOrd="0" presId="urn:microsoft.com/office/officeart/2008/layout/VerticalCurvedList"/>
    <dgm:cxn modelId="{A3DF1ADA-10A3-4BC7-9439-B07E0C057F1D}" type="presParOf" srcId="{3544CE43-4920-4C17-A13E-7F3372C79E75}" destId="{32438959-A3B0-439E-8020-250F932845BC}" srcOrd="1" destOrd="0" presId="urn:microsoft.com/office/officeart/2008/layout/VerticalCurvedList"/>
    <dgm:cxn modelId="{C657F90E-6B26-4108-9BF4-70F4B7947237}" type="presParOf" srcId="{3544CE43-4920-4C17-A13E-7F3372C79E75}" destId="{E3E125A0-EB13-47A2-8704-C12B406745CF}" srcOrd="2" destOrd="0" presId="urn:microsoft.com/office/officeart/2008/layout/VerticalCurvedList"/>
    <dgm:cxn modelId="{70083829-16B4-4838-A8C6-FB86129AC92F}" type="presParOf" srcId="{E3E125A0-EB13-47A2-8704-C12B406745CF}" destId="{072F632B-2A63-40D0-9824-DA6BDE9012AD}" srcOrd="0" destOrd="0" presId="urn:microsoft.com/office/officeart/2008/layout/VerticalCurvedList"/>
    <dgm:cxn modelId="{064D9EF0-60FF-47EA-BFFF-FD851FE860E1}" type="presParOf" srcId="{3544CE43-4920-4C17-A13E-7F3372C79E75}" destId="{42C68D3E-E45C-4F54-ADA8-AAC9C6A86382}" srcOrd="3" destOrd="0" presId="urn:microsoft.com/office/officeart/2008/layout/VerticalCurvedList"/>
    <dgm:cxn modelId="{1BFF5952-FC8C-4996-AC48-DDE6FAD4DF46}" type="presParOf" srcId="{3544CE43-4920-4C17-A13E-7F3372C79E75}" destId="{E51E029A-AB4A-412D-B8FC-B5952CF9957E}" srcOrd="4" destOrd="0" presId="urn:microsoft.com/office/officeart/2008/layout/VerticalCurvedList"/>
    <dgm:cxn modelId="{BDB7C28C-68D5-4A0B-B9DB-90CC721054BD}" type="presParOf" srcId="{E51E029A-AB4A-412D-B8FC-B5952CF9957E}" destId="{A50C6835-587A-45B6-8538-3DE01A310CEE}" srcOrd="0" destOrd="0" presId="urn:microsoft.com/office/officeart/2008/layout/VerticalCurvedList"/>
    <dgm:cxn modelId="{96B00056-80DA-4605-BF32-FAD071D8E1D6}" type="presParOf" srcId="{3544CE43-4920-4C17-A13E-7F3372C79E75}" destId="{21A1082F-6E77-4023-8CA7-461ADE8762EC}" srcOrd="5" destOrd="0" presId="urn:microsoft.com/office/officeart/2008/layout/VerticalCurvedList"/>
    <dgm:cxn modelId="{384F90A1-D414-4F7C-8DFA-5412C9011ABD}" type="presParOf" srcId="{3544CE43-4920-4C17-A13E-7F3372C79E75}" destId="{3287D201-E805-4810-A7A6-9EAFED900D2D}" srcOrd="6" destOrd="0" presId="urn:microsoft.com/office/officeart/2008/layout/VerticalCurvedList"/>
    <dgm:cxn modelId="{CF6AF7F5-9D61-4D1B-8F57-053AFE0140F1}" type="presParOf" srcId="{3287D201-E805-4810-A7A6-9EAFED900D2D}" destId="{081FCAB8-9AA3-4712-8EDD-ECB3931628E9}" srcOrd="0" destOrd="0" presId="urn:microsoft.com/office/officeart/2008/layout/VerticalCurvedList"/>
    <dgm:cxn modelId="{EF0B24F1-F571-4EA8-BCFB-93D915245EB3}" type="presParOf" srcId="{3544CE43-4920-4C17-A13E-7F3372C79E75}" destId="{31A48DDB-B318-464C-91D6-E4522BE3635C}" srcOrd="7" destOrd="0" presId="urn:microsoft.com/office/officeart/2008/layout/VerticalCurvedList"/>
    <dgm:cxn modelId="{DE70F458-89C2-444E-88D6-F46D764F3C56}" type="presParOf" srcId="{3544CE43-4920-4C17-A13E-7F3372C79E75}" destId="{08FA33C7-4FD0-494E-95C1-D06FB1D9763C}" srcOrd="8" destOrd="0" presId="urn:microsoft.com/office/officeart/2008/layout/VerticalCurvedList"/>
    <dgm:cxn modelId="{377F9E7F-1232-4707-9627-4678418EEE4E}" type="presParOf" srcId="{08FA33C7-4FD0-494E-95C1-D06FB1D9763C}" destId="{95304B44-FB3C-40DB-BBA9-42BE9B2116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6C0BF-AE45-4644-91EB-A24E1A1CF742}">
      <dsp:nvSpPr>
        <dsp:cNvPr id="0" name=""/>
        <dsp:cNvSpPr/>
      </dsp:nvSpPr>
      <dsp:spPr>
        <a:xfrm>
          <a:off x="0" y="572907"/>
          <a:ext cx="5308600" cy="496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06" tIns="520700" rIns="412006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Академическая политика представляет собой систему мер, правил и процедур  по планированию и управлению образовательной деятельностью и эффективной организации учебного процесса, направленных на реализацию </a:t>
          </a:r>
          <a:r>
            <a:rPr lang="ru-RU" sz="2500" kern="1200" dirty="0" err="1" smtClean="0"/>
            <a:t>студентоориентированного</a:t>
          </a:r>
          <a:r>
            <a:rPr lang="ru-RU" sz="2500" kern="1200" dirty="0" smtClean="0"/>
            <a:t> обучения и повышение качества образования.</a:t>
          </a:r>
          <a:endParaRPr lang="ru-RU" sz="2500" kern="1200" dirty="0"/>
        </a:p>
      </dsp:txBody>
      <dsp:txXfrm>
        <a:off x="0" y="572907"/>
        <a:ext cx="5308600" cy="4961250"/>
      </dsp:txXfrm>
    </dsp:sp>
    <dsp:sp modelId="{F600CE73-0A9E-4A68-84D1-CD02E1E4737F}">
      <dsp:nvSpPr>
        <dsp:cNvPr id="0" name=""/>
        <dsp:cNvSpPr/>
      </dsp:nvSpPr>
      <dsp:spPr>
        <a:xfrm>
          <a:off x="118320" y="0"/>
          <a:ext cx="500741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457" tIns="0" rIns="140457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Понятие:</a:t>
          </a:r>
          <a:endParaRPr lang="ru-RU" sz="2500" b="1" kern="1200" dirty="0"/>
        </a:p>
      </dsp:txBody>
      <dsp:txXfrm>
        <a:off x="154346" y="36026"/>
        <a:ext cx="4935359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1756B-2117-4D48-BF84-45367BB003E5}">
      <dsp:nvSpPr>
        <dsp:cNvPr id="0" name=""/>
        <dsp:cNvSpPr/>
      </dsp:nvSpPr>
      <dsp:spPr>
        <a:xfrm>
          <a:off x="0" y="483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7F810-74C5-4EEE-9F69-FE5223FB500C}">
      <dsp:nvSpPr>
        <dsp:cNvPr id="0" name=""/>
        <dsp:cNvSpPr/>
      </dsp:nvSpPr>
      <dsp:spPr>
        <a:xfrm>
          <a:off x="0" y="483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Политика в области обеспечения качества</a:t>
          </a:r>
          <a:endParaRPr lang="ru-RU" sz="1800" kern="1200" dirty="0"/>
        </a:p>
      </dsp:txBody>
      <dsp:txXfrm>
        <a:off x="0" y="483"/>
        <a:ext cx="10832639" cy="395855"/>
      </dsp:txXfrm>
    </dsp:sp>
    <dsp:sp modelId="{12811941-A77C-4F9C-A538-BF3BB42853CF}">
      <dsp:nvSpPr>
        <dsp:cNvPr id="0" name=""/>
        <dsp:cNvSpPr/>
      </dsp:nvSpPr>
      <dsp:spPr>
        <a:xfrm>
          <a:off x="0" y="396339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BABE5-7C90-4008-85F2-FF744450074E}">
      <dsp:nvSpPr>
        <dsp:cNvPr id="0" name=""/>
        <dsp:cNvSpPr/>
      </dsp:nvSpPr>
      <dsp:spPr>
        <a:xfrm>
          <a:off x="0" y="396339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Планирование и утверждение программ</a:t>
          </a:r>
          <a:endParaRPr lang="ru-RU" sz="1800" kern="1200" dirty="0"/>
        </a:p>
      </dsp:txBody>
      <dsp:txXfrm>
        <a:off x="0" y="396339"/>
        <a:ext cx="10832639" cy="395855"/>
      </dsp:txXfrm>
    </dsp:sp>
    <dsp:sp modelId="{82E2F5C3-FC1D-43FC-B0F8-0D28E4604507}">
      <dsp:nvSpPr>
        <dsp:cNvPr id="0" name=""/>
        <dsp:cNvSpPr/>
      </dsp:nvSpPr>
      <dsp:spPr>
        <a:xfrm>
          <a:off x="0" y="792195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04A44-F95A-4497-A792-46ABCEFC2E63}">
      <dsp:nvSpPr>
        <dsp:cNvPr id="0" name=""/>
        <dsp:cNvSpPr/>
      </dsp:nvSpPr>
      <dsp:spPr>
        <a:xfrm>
          <a:off x="0" y="792195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Личностно-ориентированное обучение, преподавание и оценка</a:t>
          </a:r>
          <a:endParaRPr lang="ru-RU" sz="1800" kern="1200" dirty="0"/>
        </a:p>
      </dsp:txBody>
      <dsp:txXfrm>
        <a:off x="0" y="792195"/>
        <a:ext cx="10832639" cy="395855"/>
      </dsp:txXfrm>
    </dsp:sp>
    <dsp:sp modelId="{2E866194-B539-4EDC-AB45-5ADA74B22199}">
      <dsp:nvSpPr>
        <dsp:cNvPr id="0" name=""/>
        <dsp:cNvSpPr/>
      </dsp:nvSpPr>
      <dsp:spPr>
        <a:xfrm>
          <a:off x="0" y="1188050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FE345-48AF-42AA-AA9C-6AD03839F757}">
      <dsp:nvSpPr>
        <dsp:cNvPr id="0" name=""/>
        <dsp:cNvSpPr/>
      </dsp:nvSpPr>
      <dsp:spPr>
        <a:xfrm>
          <a:off x="0" y="1188050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Прием студентов, прогрессирование, признание и завершение</a:t>
          </a:r>
          <a:endParaRPr lang="ru-RU" sz="1800" kern="1200" dirty="0"/>
        </a:p>
      </dsp:txBody>
      <dsp:txXfrm>
        <a:off x="0" y="1188050"/>
        <a:ext cx="10832639" cy="395855"/>
      </dsp:txXfrm>
    </dsp:sp>
    <dsp:sp modelId="{564D3530-59F5-4324-A5EB-3FDB019E4E55}">
      <dsp:nvSpPr>
        <dsp:cNvPr id="0" name=""/>
        <dsp:cNvSpPr/>
      </dsp:nvSpPr>
      <dsp:spPr>
        <a:xfrm>
          <a:off x="0" y="1583906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0D63B-18FB-4D16-8563-9CB45B2970BF}">
      <dsp:nvSpPr>
        <dsp:cNvPr id="0" name=""/>
        <dsp:cNvSpPr/>
      </dsp:nvSpPr>
      <dsp:spPr>
        <a:xfrm>
          <a:off x="0" y="1583906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Профессорско-преподавательский состав учебных заведений</a:t>
          </a:r>
          <a:endParaRPr lang="ru-RU" sz="1800" kern="1200" dirty="0"/>
        </a:p>
      </dsp:txBody>
      <dsp:txXfrm>
        <a:off x="0" y="1583906"/>
        <a:ext cx="10832639" cy="395855"/>
      </dsp:txXfrm>
    </dsp:sp>
    <dsp:sp modelId="{1D7DB7C1-489B-4696-BA68-AF1BBDF01110}">
      <dsp:nvSpPr>
        <dsp:cNvPr id="0" name=""/>
        <dsp:cNvSpPr/>
      </dsp:nvSpPr>
      <dsp:spPr>
        <a:xfrm>
          <a:off x="0" y="1979762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4D6B3-1FFB-4E20-B739-E747B8DD2110}">
      <dsp:nvSpPr>
        <dsp:cNvPr id="0" name=""/>
        <dsp:cNvSpPr/>
      </dsp:nvSpPr>
      <dsp:spPr>
        <a:xfrm>
          <a:off x="0" y="1979762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Учебные курсы и поддержка студентов</a:t>
          </a:r>
          <a:endParaRPr lang="ru-RU" sz="1800" kern="1200" dirty="0"/>
        </a:p>
      </dsp:txBody>
      <dsp:txXfrm>
        <a:off x="0" y="1979762"/>
        <a:ext cx="10832639" cy="395855"/>
      </dsp:txXfrm>
    </dsp:sp>
    <dsp:sp modelId="{28FBD6FB-C54E-431A-8049-34926D1DCC07}">
      <dsp:nvSpPr>
        <dsp:cNvPr id="0" name=""/>
        <dsp:cNvSpPr/>
      </dsp:nvSpPr>
      <dsp:spPr>
        <a:xfrm>
          <a:off x="0" y="2375618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707DA-99C1-4332-BFA0-620CF82198AB}">
      <dsp:nvSpPr>
        <dsp:cNvPr id="0" name=""/>
        <dsp:cNvSpPr/>
      </dsp:nvSpPr>
      <dsp:spPr>
        <a:xfrm>
          <a:off x="0" y="2375618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7. Управление информацией</a:t>
          </a:r>
          <a:endParaRPr lang="ru-RU" sz="1800" kern="1200" dirty="0"/>
        </a:p>
      </dsp:txBody>
      <dsp:txXfrm>
        <a:off x="0" y="2375618"/>
        <a:ext cx="10832639" cy="395855"/>
      </dsp:txXfrm>
    </dsp:sp>
    <dsp:sp modelId="{D41B4D2D-3DB1-4533-99F4-4E76F136EFBC}">
      <dsp:nvSpPr>
        <dsp:cNvPr id="0" name=""/>
        <dsp:cNvSpPr/>
      </dsp:nvSpPr>
      <dsp:spPr>
        <a:xfrm>
          <a:off x="0" y="2771474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B8653-B539-41EF-ACF5-6584C3C98443}">
      <dsp:nvSpPr>
        <dsp:cNvPr id="0" name=""/>
        <dsp:cNvSpPr/>
      </dsp:nvSpPr>
      <dsp:spPr>
        <a:xfrm>
          <a:off x="0" y="2771474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8. Общественная информация</a:t>
          </a:r>
          <a:endParaRPr lang="ru-RU" sz="1800" kern="1200" dirty="0"/>
        </a:p>
      </dsp:txBody>
      <dsp:txXfrm>
        <a:off x="0" y="2771474"/>
        <a:ext cx="10832639" cy="395855"/>
      </dsp:txXfrm>
    </dsp:sp>
    <dsp:sp modelId="{A310A8CA-F60A-46BF-92EB-AC065DBE7428}">
      <dsp:nvSpPr>
        <dsp:cNvPr id="0" name=""/>
        <dsp:cNvSpPr/>
      </dsp:nvSpPr>
      <dsp:spPr>
        <a:xfrm>
          <a:off x="0" y="3167329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0D7CF-6595-4F0C-9A70-96D729E7FC07}">
      <dsp:nvSpPr>
        <dsp:cNvPr id="0" name=""/>
        <dsp:cNvSpPr/>
      </dsp:nvSpPr>
      <dsp:spPr>
        <a:xfrm>
          <a:off x="0" y="3167329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9. Текущий контроль и периодический пересмотр программ</a:t>
          </a:r>
          <a:endParaRPr lang="ru-RU" sz="1800" kern="1200" dirty="0"/>
        </a:p>
      </dsp:txBody>
      <dsp:txXfrm>
        <a:off x="0" y="3167329"/>
        <a:ext cx="10832639" cy="395855"/>
      </dsp:txXfrm>
    </dsp:sp>
    <dsp:sp modelId="{AE0632D0-D3FA-420F-BD27-D35500AE0B00}">
      <dsp:nvSpPr>
        <dsp:cNvPr id="0" name=""/>
        <dsp:cNvSpPr/>
      </dsp:nvSpPr>
      <dsp:spPr>
        <a:xfrm>
          <a:off x="0" y="3563185"/>
          <a:ext cx="108326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A4A39-378B-4C5C-BA34-B52D792C709B}">
      <dsp:nvSpPr>
        <dsp:cNvPr id="0" name=""/>
        <dsp:cNvSpPr/>
      </dsp:nvSpPr>
      <dsp:spPr>
        <a:xfrm>
          <a:off x="0" y="3563185"/>
          <a:ext cx="10832639" cy="3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10. Периодическое внешнее обеспечение качества</a:t>
          </a:r>
          <a:endParaRPr lang="ru-RU" sz="1800" kern="1200" dirty="0"/>
        </a:p>
      </dsp:txBody>
      <dsp:txXfrm>
        <a:off x="0" y="3563185"/>
        <a:ext cx="10832639" cy="3958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2E3AE-BEAB-40F2-B6EC-7B4D8E2E4CC0}">
      <dsp:nvSpPr>
        <dsp:cNvPr id="0" name=""/>
        <dsp:cNvSpPr/>
      </dsp:nvSpPr>
      <dsp:spPr>
        <a:xfrm>
          <a:off x="0" y="679037"/>
          <a:ext cx="5400086" cy="43576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7" tIns="147629" rIns="41910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Академическая стратегия, концепция развития образовательной деятельности</a:t>
          </a:r>
          <a:endParaRPr lang="ru-RU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Академическая тактика – планирование и организация образовательной деятельности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Формализация правил и процедур образовательной деятельности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Мероприятия образовательной деятельности</a:t>
          </a:r>
          <a:endParaRPr lang="ru-RU" sz="24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679037"/>
        <a:ext cx="5400086" cy="4357686"/>
      </dsp:txXfrm>
    </dsp:sp>
    <dsp:sp modelId="{78ED000B-12C4-4B15-A8A2-3C9E2BB55558}">
      <dsp:nvSpPr>
        <dsp:cNvPr id="0" name=""/>
        <dsp:cNvSpPr/>
      </dsp:nvSpPr>
      <dsp:spPr>
        <a:xfrm>
          <a:off x="171481" y="0"/>
          <a:ext cx="5141438" cy="73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77" tIns="0" rIns="142877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звенья</a:t>
          </a:r>
          <a:endParaRPr lang="ru-RU" sz="2400" kern="1200" dirty="0"/>
        </a:p>
      </dsp:txBody>
      <dsp:txXfrm>
        <a:off x="207517" y="36036"/>
        <a:ext cx="5069366" cy="666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82FCE-0A89-43D0-896C-DD4C0CE62FF7}">
      <dsp:nvSpPr>
        <dsp:cNvPr id="0" name=""/>
        <dsp:cNvSpPr/>
      </dsp:nvSpPr>
      <dsp:spPr>
        <a:xfrm>
          <a:off x="0" y="358635"/>
          <a:ext cx="3349464" cy="267957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5" r="-4920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45915-2156-40C6-8B46-78ABA48E859A}">
      <dsp:nvSpPr>
        <dsp:cNvPr id="0" name=""/>
        <dsp:cNvSpPr/>
      </dsp:nvSpPr>
      <dsp:spPr>
        <a:xfrm>
          <a:off x="301451" y="2947062"/>
          <a:ext cx="2981023" cy="116944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необходимо подготовить выпускников для которых «вся жизнь для карьеры, а не карьера для жизни»</a:t>
          </a:r>
          <a:endParaRPr lang="ru-RU" sz="1800" kern="1200" dirty="0"/>
        </a:p>
      </dsp:txBody>
      <dsp:txXfrm>
        <a:off x="301451" y="2947062"/>
        <a:ext cx="2981023" cy="1169442"/>
      </dsp:txXfrm>
    </dsp:sp>
    <dsp:sp modelId="{82A54C71-CE68-461B-941C-5B405C4B45E5}">
      <dsp:nvSpPr>
        <dsp:cNvPr id="0" name=""/>
        <dsp:cNvSpPr/>
      </dsp:nvSpPr>
      <dsp:spPr>
        <a:xfrm>
          <a:off x="3684410" y="341887"/>
          <a:ext cx="3349464" cy="267957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378" t="620" r="-7622" b="-62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668D5-9F14-4343-8C57-20BE97276D4D}">
      <dsp:nvSpPr>
        <dsp:cNvPr id="0" name=""/>
        <dsp:cNvSpPr/>
      </dsp:nvSpPr>
      <dsp:spPr>
        <a:xfrm>
          <a:off x="3985862" y="2883596"/>
          <a:ext cx="2981023" cy="12364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требуются выпускники, которые лучше решают сложные вопросы, охватывающие разные области знания</a:t>
          </a:r>
          <a:endParaRPr lang="ru-RU" sz="1600" kern="1200" dirty="0"/>
        </a:p>
      </dsp:txBody>
      <dsp:txXfrm>
        <a:off x="3985862" y="2883596"/>
        <a:ext cx="2981023" cy="1236433"/>
      </dsp:txXfrm>
    </dsp:sp>
    <dsp:sp modelId="{0217A372-3EB0-4F30-AF54-E52E37143FF8}">
      <dsp:nvSpPr>
        <dsp:cNvPr id="0" name=""/>
        <dsp:cNvSpPr/>
      </dsp:nvSpPr>
      <dsp:spPr>
        <a:xfrm>
          <a:off x="7368821" y="334251"/>
          <a:ext cx="3349464" cy="2679571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BB96C-1C5E-4140-9632-38B4E1893014}">
      <dsp:nvSpPr>
        <dsp:cNvPr id="0" name=""/>
        <dsp:cNvSpPr/>
      </dsp:nvSpPr>
      <dsp:spPr>
        <a:xfrm>
          <a:off x="7670273" y="2861718"/>
          <a:ext cx="2981023" cy="126697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междисциплинарное образование делает выпускника более конкурентоспособным</a:t>
          </a:r>
          <a:endParaRPr lang="ru-RU" sz="1800" kern="1200" dirty="0"/>
        </a:p>
      </dsp:txBody>
      <dsp:txXfrm>
        <a:off x="7670273" y="2861718"/>
        <a:ext cx="2981023" cy="1266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6C0BF-AE45-4644-91EB-A24E1A1CF742}">
      <dsp:nvSpPr>
        <dsp:cNvPr id="0" name=""/>
        <dsp:cNvSpPr/>
      </dsp:nvSpPr>
      <dsp:spPr>
        <a:xfrm>
          <a:off x="0" y="536592"/>
          <a:ext cx="5308600" cy="498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06" tIns="458216" rIns="412006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/>
            <a:t>Мультидисциплинарный</a:t>
          </a:r>
          <a:r>
            <a:rPr lang="ru-RU" sz="2200" kern="1200" dirty="0" smtClean="0"/>
            <a:t>, междисциплинарный</a:t>
          </a:r>
          <a:r>
            <a:rPr lang="en-US" sz="2200" kern="1200" dirty="0" smtClean="0"/>
            <a:t> </a:t>
          </a:r>
          <a:r>
            <a:rPr lang="ru-RU" sz="2200" kern="1200" dirty="0" smtClean="0"/>
            <a:t>и </a:t>
          </a:r>
          <a:r>
            <a:rPr lang="ru-RU" sz="2200" kern="1200" dirty="0" err="1" smtClean="0"/>
            <a:t>трансдисциплинарный</a:t>
          </a:r>
          <a:r>
            <a:rPr lang="ru-RU" sz="2200" kern="1200" dirty="0" smtClean="0"/>
            <a:t> подходы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Критическое и проблемно-ориентированное  мышление, обучение в течение всей жизни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/>
            <a:t>Коммуникативность</a:t>
          </a:r>
          <a:r>
            <a:rPr lang="ru-RU" sz="2200" kern="1200" dirty="0" smtClean="0"/>
            <a:t>, лидерство, командная работа</a:t>
          </a:r>
          <a:r>
            <a:rPr lang="en-US" sz="2200" kern="1200" dirty="0" smtClean="0"/>
            <a:t> </a:t>
          </a:r>
          <a:r>
            <a:rPr lang="ru-RU" sz="2200" kern="1200" dirty="0" smtClean="0"/>
            <a:t>и навыки нахождения компромиссов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Предпринимательство, инновации и готовность принимать риски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Креативность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Этика и ценностное обучение</a:t>
          </a:r>
          <a:endParaRPr lang="ru-RU" sz="2200" kern="1200" dirty="0"/>
        </a:p>
      </dsp:txBody>
      <dsp:txXfrm>
        <a:off x="0" y="536592"/>
        <a:ext cx="5308600" cy="4989600"/>
      </dsp:txXfrm>
    </dsp:sp>
    <dsp:sp modelId="{F600CE73-0A9E-4A68-84D1-CD02E1E4737F}">
      <dsp:nvSpPr>
        <dsp:cNvPr id="0" name=""/>
        <dsp:cNvSpPr/>
      </dsp:nvSpPr>
      <dsp:spPr>
        <a:xfrm>
          <a:off x="265430" y="211872"/>
          <a:ext cx="37160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457" tIns="0" rIns="140457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ЦЕННОСТИ:</a:t>
          </a:r>
          <a:endParaRPr lang="ru-RU" sz="2200" b="1" kern="1200" dirty="0"/>
        </a:p>
      </dsp:txBody>
      <dsp:txXfrm>
        <a:off x="297133" y="243575"/>
        <a:ext cx="365261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2E3AE-BEAB-40F2-B6EC-7B4D8E2E4CC0}">
      <dsp:nvSpPr>
        <dsp:cNvPr id="0" name=""/>
        <dsp:cNvSpPr/>
      </dsp:nvSpPr>
      <dsp:spPr>
        <a:xfrm>
          <a:off x="0" y="339122"/>
          <a:ext cx="5400086" cy="3212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7" tIns="458216" rIns="419107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В академической деятельности </a:t>
          </a:r>
          <a:r>
            <a:rPr lang="ru-RU" sz="2200" kern="1200" dirty="0" smtClean="0"/>
            <a:t>– при разработке содержания учебных программ, планировании академической структуры, подборе профессорско-преподавательского состава и формировании контингента обучающихся </a:t>
          </a:r>
          <a:endParaRPr lang="ru-RU" sz="2200" kern="1200" dirty="0"/>
        </a:p>
      </dsp:txBody>
      <dsp:txXfrm>
        <a:off x="0" y="339122"/>
        <a:ext cx="5400086" cy="3212249"/>
      </dsp:txXfrm>
    </dsp:sp>
    <dsp:sp modelId="{78ED000B-12C4-4B15-A8A2-3C9E2BB55558}">
      <dsp:nvSpPr>
        <dsp:cNvPr id="0" name=""/>
        <dsp:cNvSpPr/>
      </dsp:nvSpPr>
      <dsp:spPr>
        <a:xfrm>
          <a:off x="270004" y="14402"/>
          <a:ext cx="37800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77" tIns="0" rIns="142877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ЦЕННОСТИ УЧИТЫВАЮТСЯ:</a:t>
          </a:r>
          <a:endParaRPr lang="ru-RU" sz="2200" kern="1200" dirty="0"/>
        </a:p>
      </dsp:txBody>
      <dsp:txXfrm>
        <a:off x="301707" y="46105"/>
        <a:ext cx="3716654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7CA2C-EE30-4E7C-B992-340E68E932A1}">
      <dsp:nvSpPr>
        <dsp:cNvPr id="0" name=""/>
        <dsp:cNvSpPr/>
      </dsp:nvSpPr>
      <dsp:spPr>
        <a:xfrm>
          <a:off x="146095" y="187065"/>
          <a:ext cx="3404425" cy="106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0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кадрами потребности индустриально-инновационного развития страны </a:t>
          </a:r>
          <a:endParaRPr lang="ru-RU" sz="1600" kern="1200" dirty="0"/>
        </a:p>
      </dsp:txBody>
      <dsp:txXfrm>
        <a:off x="146095" y="187065"/>
        <a:ext cx="3404425" cy="1063882"/>
      </dsp:txXfrm>
    </dsp:sp>
    <dsp:sp modelId="{103BC7AF-CD83-4747-B65C-F600001C8B71}">
      <dsp:nvSpPr>
        <dsp:cNvPr id="0" name=""/>
        <dsp:cNvSpPr/>
      </dsp:nvSpPr>
      <dsp:spPr>
        <a:xfrm>
          <a:off x="0" y="33393"/>
          <a:ext cx="744718" cy="1117077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69ACD-D8FE-4E47-A14F-088F31975CBD}">
      <dsp:nvSpPr>
        <dsp:cNvPr id="0" name=""/>
        <dsp:cNvSpPr/>
      </dsp:nvSpPr>
      <dsp:spPr>
        <a:xfrm>
          <a:off x="3821245" y="187065"/>
          <a:ext cx="3404425" cy="106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0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интеграции образования, науки и производства</a:t>
          </a:r>
          <a:endParaRPr lang="ru-RU" sz="1600" kern="1200" dirty="0"/>
        </a:p>
      </dsp:txBody>
      <dsp:txXfrm>
        <a:off x="3821245" y="187065"/>
        <a:ext cx="3404425" cy="1063882"/>
      </dsp:txXfrm>
    </dsp:sp>
    <dsp:sp modelId="{535D896C-6FD0-4459-A42C-789F3949CAA7}">
      <dsp:nvSpPr>
        <dsp:cNvPr id="0" name=""/>
        <dsp:cNvSpPr/>
      </dsp:nvSpPr>
      <dsp:spPr>
        <a:xfrm>
          <a:off x="3679394" y="33393"/>
          <a:ext cx="744718" cy="1117077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85394-99D2-4443-8E72-01016E42D0E5}">
      <dsp:nvSpPr>
        <dsp:cNvPr id="0" name=""/>
        <dsp:cNvSpPr/>
      </dsp:nvSpPr>
      <dsp:spPr>
        <a:xfrm>
          <a:off x="7496395" y="187065"/>
          <a:ext cx="3404425" cy="106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0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Подготовка высококвалифицированных научных и научно-педагогических кадров</a:t>
          </a:r>
          <a:endParaRPr lang="ru-RU" sz="1600" kern="1200" dirty="0"/>
        </a:p>
      </dsp:txBody>
      <dsp:txXfrm>
        <a:off x="7496395" y="187065"/>
        <a:ext cx="3404425" cy="1063882"/>
      </dsp:txXfrm>
    </dsp:sp>
    <dsp:sp modelId="{54118F9B-3E1C-42E4-B88D-03ECD47343A1}">
      <dsp:nvSpPr>
        <dsp:cNvPr id="0" name=""/>
        <dsp:cNvSpPr/>
      </dsp:nvSpPr>
      <dsp:spPr>
        <a:xfrm>
          <a:off x="7354544" y="33393"/>
          <a:ext cx="744718" cy="1117077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BF12B-CB7C-402B-A2DD-22506080693D}">
      <dsp:nvSpPr>
        <dsp:cNvPr id="0" name=""/>
        <dsp:cNvSpPr/>
      </dsp:nvSpPr>
      <dsp:spPr>
        <a:xfrm>
          <a:off x="146095" y="1526375"/>
          <a:ext cx="3404425" cy="106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0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интеграции в европейскую зону высшего образования</a:t>
          </a:r>
          <a:endParaRPr lang="ru-RU" sz="1600" kern="1200" dirty="0"/>
        </a:p>
      </dsp:txBody>
      <dsp:txXfrm>
        <a:off x="146095" y="1526375"/>
        <a:ext cx="3404425" cy="1063882"/>
      </dsp:txXfrm>
    </dsp:sp>
    <dsp:sp modelId="{D863E4C5-9CA5-4A5B-99FC-FA5F46E31215}">
      <dsp:nvSpPr>
        <dsp:cNvPr id="0" name=""/>
        <dsp:cNvSpPr/>
      </dsp:nvSpPr>
      <dsp:spPr>
        <a:xfrm>
          <a:off x="4244" y="1372703"/>
          <a:ext cx="744718" cy="1117077"/>
        </a:xfrm>
        <a:prstGeom prst="rect">
          <a:avLst/>
        </a:prstGeom>
        <a:blipFill>
          <a:blip xmlns:r="http://schemas.openxmlformats.org/officeDocument/2006/relationships"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522BC-1FA1-484F-AB8D-E90CA99C13FC}">
      <dsp:nvSpPr>
        <dsp:cNvPr id="0" name=""/>
        <dsp:cNvSpPr/>
      </dsp:nvSpPr>
      <dsp:spPr>
        <a:xfrm>
          <a:off x="3821245" y="1526375"/>
          <a:ext cx="3404425" cy="106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0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Участие вузов в различных рейтингах (общественная информация)</a:t>
          </a:r>
          <a:endParaRPr lang="ru-RU" sz="1600" kern="1200" dirty="0"/>
        </a:p>
      </dsp:txBody>
      <dsp:txXfrm>
        <a:off x="3821245" y="1526375"/>
        <a:ext cx="3404425" cy="1063882"/>
      </dsp:txXfrm>
    </dsp:sp>
    <dsp:sp modelId="{78BED8B2-B50A-4CD7-BFD9-3D2E03B99F66}">
      <dsp:nvSpPr>
        <dsp:cNvPr id="0" name=""/>
        <dsp:cNvSpPr/>
      </dsp:nvSpPr>
      <dsp:spPr>
        <a:xfrm>
          <a:off x="3679394" y="1372703"/>
          <a:ext cx="744718" cy="1117077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3B836-6205-455C-B635-3CF78059D849}">
      <dsp:nvSpPr>
        <dsp:cNvPr id="0" name=""/>
        <dsp:cNvSpPr/>
      </dsp:nvSpPr>
      <dsp:spPr>
        <a:xfrm>
          <a:off x="7496395" y="1526375"/>
          <a:ext cx="3404425" cy="106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0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Создание системы внутреннего обеспечения качества. 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7496395" y="1526375"/>
        <a:ext cx="3404425" cy="1063882"/>
      </dsp:txXfrm>
    </dsp:sp>
    <dsp:sp modelId="{CAB42AF7-315E-408E-8B11-84B1CB99F9D7}">
      <dsp:nvSpPr>
        <dsp:cNvPr id="0" name=""/>
        <dsp:cNvSpPr/>
      </dsp:nvSpPr>
      <dsp:spPr>
        <a:xfrm>
          <a:off x="7354544" y="1372703"/>
          <a:ext cx="744718" cy="1117077"/>
        </a:xfrm>
        <a:prstGeom prst="rect">
          <a:avLst/>
        </a:prstGeom>
        <a:blipFill>
          <a:blip xmlns:r="http://schemas.openxmlformats.org/officeDocument/2006/relationships"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6892B-8AAD-467A-9030-E831404BCF35}">
      <dsp:nvSpPr>
        <dsp:cNvPr id="0" name=""/>
        <dsp:cNvSpPr/>
      </dsp:nvSpPr>
      <dsp:spPr>
        <a:xfrm>
          <a:off x="146095" y="2865685"/>
          <a:ext cx="3404425" cy="106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0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Внешнее обеспечение качества. Аккредитация</a:t>
          </a:r>
          <a:endParaRPr lang="ru-RU" sz="1600" kern="1200" dirty="0"/>
        </a:p>
      </dsp:txBody>
      <dsp:txXfrm>
        <a:off x="146095" y="2865685"/>
        <a:ext cx="3404425" cy="1063882"/>
      </dsp:txXfrm>
    </dsp:sp>
    <dsp:sp modelId="{0DC4E4F3-DB41-4C5E-9256-D78A1196EDCD}">
      <dsp:nvSpPr>
        <dsp:cNvPr id="0" name=""/>
        <dsp:cNvSpPr/>
      </dsp:nvSpPr>
      <dsp:spPr>
        <a:xfrm>
          <a:off x="4244" y="2712013"/>
          <a:ext cx="744718" cy="1117077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EA014-736F-425F-971E-5E54C639CC1E}">
      <dsp:nvSpPr>
        <dsp:cNvPr id="0" name=""/>
        <dsp:cNvSpPr/>
      </dsp:nvSpPr>
      <dsp:spPr>
        <a:xfrm>
          <a:off x="3821245" y="2865685"/>
          <a:ext cx="3404425" cy="106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0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Студенто</a:t>
          </a:r>
          <a:r>
            <a:rPr lang="ru-RU" sz="1600" kern="1200" dirty="0" smtClean="0"/>
            <a:t>-ориентированное обучение, преподавание и оценка</a:t>
          </a:r>
          <a:endParaRPr lang="ru-RU" sz="1600" kern="1200" dirty="0"/>
        </a:p>
      </dsp:txBody>
      <dsp:txXfrm>
        <a:off x="3821245" y="2865685"/>
        <a:ext cx="3404425" cy="1063882"/>
      </dsp:txXfrm>
    </dsp:sp>
    <dsp:sp modelId="{5A6C6F6C-D7B6-4D3B-8F04-748D7CF50126}">
      <dsp:nvSpPr>
        <dsp:cNvPr id="0" name=""/>
        <dsp:cNvSpPr/>
      </dsp:nvSpPr>
      <dsp:spPr>
        <a:xfrm>
          <a:off x="3679394" y="2712013"/>
          <a:ext cx="744718" cy="1117077"/>
        </a:xfrm>
        <a:prstGeom prst="rect">
          <a:avLst/>
        </a:prstGeom>
        <a:blipFill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90B18-CDFD-46B0-A8E3-935E7473727C}">
      <dsp:nvSpPr>
        <dsp:cNvPr id="0" name=""/>
        <dsp:cNvSpPr/>
      </dsp:nvSpPr>
      <dsp:spPr>
        <a:xfrm>
          <a:off x="7496395" y="2865685"/>
          <a:ext cx="3404425" cy="10638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603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Инновационные технологии обучения</a:t>
          </a:r>
          <a:r>
            <a:rPr lang="ru-RU" sz="1200" kern="1200" dirty="0" smtClean="0"/>
            <a:t>. </a:t>
          </a:r>
          <a:endParaRPr lang="ru-RU" sz="1200" kern="1200" dirty="0"/>
        </a:p>
      </dsp:txBody>
      <dsp:txXfrm>
        <a:off x="7496395" y="2865685"/>
        <a:ext cx="3404425" cy="1063882"/>
      </dsp:txXfrm>
    </dsp:sp>
    <dsp:sp modelId="{DD24C32D-D3D3-4542-AF11-071F775552FC}">
      <dsp:nvSpPr>
        <dsp:cNvPr id="0" name=""/>
        <dsp:cNvSpPr/>
      </dsp:nvSpPr>
      <dsp:spPr>
        <a:xfrm>
          <a:off x="7354544" y="2712013"/>
          <a:ext cx="744718" cy="1117077"/>
        </a:xfrm>
        <a:prstGeom prst="rect">
          <a:avLst/>
        </a:prstGeom>
        <a:blipFill>
          <a:blip xmlns:r="http://schemas.openxmlformats.org/officeDocument/2006/relationships"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F0D2-8238-4D98-8BDB-26ABD2D4CCAB}">
      <dsp:nvSpPr>
        <dsp:cNvPr id="0" name=""/>
        <dsp:cNvSpPr/>
      </dsp:nvSpPr>
      <dsp:spPr>
        <a:xfrm>
          <a:off x="0" y="27771"/>
          <a:ext cx="451273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академические границы; автономность</a:t>
          </a:r>
          <a:endParaRPr lang="ru-RU" sz="1900" kern="1200" dirty="0"/>
        </a:p>
      </dsp:txBody>
      <dsp:txXfrm>
        <a:off x="22246" y="50017"/>
        <a:ext cx="4468241" cy="411223"/>
      </dsp:txXfrm>
    </dsp:sp>
    <dsp:sp modelId="{0E9EF400-74FF-4D21-8EC2-10C46DB981C3}">
      <dsp:nvSpPr>
        <dsp:cNvPr id="0" name=""/>
        <dsp:cNvSpPr/>
      </dsp:nvSpPr>
      <dsp:spPr>
        <a:xfrm>
          <a:off x="0" y="538206"/>
          <a:ext cx="451273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стратегия и политика государства</a:t>
          </a:r>
          <a:endParaRPr lang="ru-RU" sz="1900" kern="1200" dirty="0"/>
        </a:p>
      </dsp:txBody>
      <dsp:txXfrm>
        <a:off x="22246" y="560452"/>
        <a:ext cx="4468241" cy="411223"/>
      </dsp:txXfrm>
    </dsp:sp>
    <dsp:sp modelId="{2969A822-65CB-4EA8-B050-61C331D96ECA}">
      <dsp:nvSpPr>
        <dsp:cNvPr id="0" name=""/>
        <dsp:cNvSpPr/>
      </dsp:nvSpPr>
      <dsp:spPr>
        <a:xfrm>
          <a:off x="0" y="1048641"/>
          <a:ext cx="451273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академическая политика</a:t>
          </a:r>
          <a:endParaRPr lang="ru-RU" sz="1900" kern="1200" dirty="0"/>
        </a:p>
      </dsp:txBody>
      <dsp:txXfrm>
        <a:off x="22246" y="1070887"/>
        <a:ext cx="4468241" cy="411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F0D2-8238-4D98-8BDB-26ABD2D4CCAB}">
      <dsp:nvSpPr>
        <dsp:cNvPr id="0" name=""/>
        <dsp:cNvSpPr/>
      </dsp:nvSpPr>
      <dsp:spPr>
        <a:xfrm>
          <a:off x="0" y="27771"/>
          <a:ext cx="451273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потребности рынка труда</a:t>
          </a:r>
        </a:p>
      </dsp:txBody>
      <dsp:txXfrm>
        <a:off x="22246" y="50017"/>
        <a:ext cx="4468241" cy="411223"/>
      </dsp:txXfrm>
    </dsp:sp>
    <dsp:sp modelId="{0E9EF400-74FF-4D21-8EC2-10C46DB981C3}">
      <dsp:nvSpPr>
        <dsp:cNvPr id="0" name=""/>
        <dsp:cNvSpPr/>
      </dsp:nvSpPr>
      <dsp:spPr>
        <a:xfrm>
          <a:off x="0" y="538206"/>
          <a:ext cx="451273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интересы студентов (их родителей)</a:t>
          </a:r>
        </a:p>
      </dsp:txBody>
      <dsp:txXfrm>
        <a:off x="22246" y="560452"/>
        <a:ext cx="4468241" cy="411223"/>
      </dsp:txXfrm>
    </dsp:sp>
    <dsp:sp modelId="{2969A822-65CB-4EA8-B050-61C331D96ECA}">
      <dsp:nvSpPr>
        <dsp:cNvPr id="0" name=""/>
        <dsp:cNvSpPr/>
      </dsp:nvSpPr>
      <dsp:spPr>
        <a:xfrm>
          <a:off x="0" y="1048641"/>
          <a:ext cx="451273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традиции и научные школы вуза</a:t>
          </a:r>
        </a:p>
      </dsp:txBody>
      <dsp:txXfrm>
        <a:off x="22246" y="1070887"/>
        <a:ext cx="4468241" cy="411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1D8E3-B4A2-4041-810E-156C1F30FE1E}">
      <dsp:nvSpPr>
        <dsp:cNvPr id="0" name=""/>
        <dsp:cNvSpPr/>
      </dsp:nvSpPr>
      <dsp:spPr>
        <a:xfrm>
          <a:off x="-4347553" y="-666890"/>
          <a:ext cx="5179656" cy="5179656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38959-A3B0-439E-8020-250F932845BC}">
      <dsp:nvSpPr>
        <dsp:cNvPr id="0" name=""/>
        <dsp:cNvSpPr/>
      </dsp:nvSpPr>
      <dsp:spPr>
        <a:xfrm>
          <a:off x="435915" y="295670"/>
          <a:ext cx="8943849" cy="591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622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1) вуз несет ответственность за качество предоставления образовательных услуг и обеспечение их качества;</a:t>
          </a:r>
          <a:endParaRPr lang="ru-RU" sz="1600" kern="1200" dirty="0"/>
        </a:p>
      </dsp:txBody>
      <dsp:txXfrm>
        <a:off x="435915" y="295670"/>
        <a:ext cx="8943849" cy="591649"/>
      </dsp:txXfrm>
    </dsp:sp>
    <dsp:sp modelId="{072F632B-2A63-40D0-9824-DA6BDE9012AD}">
      <dsp:nvSpPr>
        <dsp:cNvPr id="0" name=""/>
        <dsp:cNvSpPr/>
      </dsp:nvSpPr>
      <dsp:spPr>
        <a:xfrm>
          <a:off x="66134" y="221714"/>
          <a:ext cx="739561" cy="739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68D3E-E45C-4F54-ADA8-AAC9C6A86382}">
      <dsp:nvSpPr>
        <dsp:cNvPr id="0" name=""/>
        <dsp:cNvSpPr/>
      </dsp:nvSpPr>
      <dsp:spPr>
        <a:xfrm>
          <a:off x="775121" y="1183298"/>
          <a:ext cx="8604642" cy="591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6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2) обеспечение качества соответствует разнообразию систем высшего и послевузовского образования, учебных заведений, образовательных программ и обучающихся;</a:t>
          </a:r>
          <a:endParaRPr lang="ru-RU" sz="1600" kern="1200"/>
        </a:p>
      </dsp:txBody>
      <dsp:txXfrm>
        <a:off x="775121" y="1183298"/>
        <a:ext cx="8604642" cy="591649"/>
      </dsp:txXfrm>
    </dsp:sp>
    <dsp:sp modelId="{A50C6835-587A-45B6-8538-3DE01A310CEE}">
      <dsp:nvSpPr>
        <dsp:cNvPr id="0" name=""/>
        <dsp:cNvSpPr/>
      </dsp:nvSpPr>
      <dsp:spPr>
        <a:xfrm>
          <a:off x="405340" y="1109342"/>
          <a:ext cx="739561" cy="739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1082F-6E77-4023-8CA7-461ADE8762EC}">
      <dsp:nvSpPr>
        <dsp:cNvPr id="0" name=""/>
        <dsp:cNvSpPr/>
      </dsp:nvSpPr>
      <dsp:spPr>
        <a:xfrm>
          <a:off x="775121" y="2070926"/>
          <a:ext cx="8604642" cy="591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6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3) обеспечение качества поддерживает развитие культуры качества;</a:t>
          </a:r>
          <a:endParaRPr lang="ru-RU" sz="1600" kern="1200"/>
        </a:p>
      </dsp:txBody>
      <dsp:txXfrm>
        <a:off x="775121" y="2070926"/>
        <a:ext cx="8604642" cy="591649"/>
      </dsp:txXfrm>
    </dsp:sp>
    <dsp:sp modelId="{081FCAB8-9AA3-4712-8EDD-ECB3931628E9}">
      <dsp:nvSpPr>
        <dsp:cNvPr id="0" name=""/>
        <dsp:cNvSpPr/>
      </dsp:nvSpPr>
      <dsp:spPr>
        <a:xfrm>
          <a:off x="405340" y="1996970"/>
          <a:ext cx="739561" cy="739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48DDB-B318-464C-91D6-E4522BE3635C}">
      <dsp:nvSpPr>
        <dsp:cNvPr id="0" name=""/>
        <dsp:cNvSpPr/>
      </dsp:nvSpPr>
      <dsp:spPr>
        <a:xfrm>
          <a:off x="435915" y="2958554"/>
          <a:ext cx="8943849" cy="591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6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4) обеспечение качества учитывает потребности и ожидания обучающихся, всех других заинтересованных сторон и общества.</a:t>
          </a:r>
          <a:endParaRPr lang="ru-RU" sz="1600" kern="1200"/>
        </a:p>
      </dsp:txBody>
      <dsp:txXfrm>
        <a:off x="435915" y="2958554"/>
        <a:ext cx="8943849" cy="591649"/>
      </dsp:txXfrm>
    </dsp:sp>
    <dsp:sp modelId="{95304B44-FB3C-40DB-BBA9-42BE9B2116F0}">
      <dsp:nvSpPr>
        <dsp:cNvPr id="0" name=""/>
        <dsp:cNvSpPr/>
      </dsp:nvSpPr>
      <dsp:spPr>
        <a:xfrm>
          <a:off x="66134" y="2884598"/>
          <a:ext cx="739561" cy="739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6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6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6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6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A44F0-FE84-4845-9EC0-E3E114791A1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C7D99-A37B-45F2-BF5E-BC14F3372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27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5437" tIns="47719" rIns="95437" bIns="47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5437" tIns="47719" rIns="95437" bIns="47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8179212-B157-4C5B-9AF9-C7D3ACD63051}" type="datetimeFigureOut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7" tIns="47719" rIns="95437" bIns="4771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5386"/>
            <a:ext cx="5408619" cy="3914314"/>
          </a:xfrm>
          <a:prstGeom prst="rect">
            <a:avLst/>
          </a:prstGeom>
        </p:spPr>
        <p:txBody>
          <a:bodyPr vert="horz" lIns="95437" tIns="47719" rIns="95437" bIns="4771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5437" tIns="47719" rIns="95437" bIns="47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wrap="square" lIns="95437" tIns="47719" rIns="95437" bIns="47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F1E0CB-D49D-48FE-9063-CCBE00667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62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6639DA-CAD6-47AB-887F-E17DD9236855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8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1E0CB-D49D-48FE-9063-CCBE00667AE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40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1E0CB-D49D-48FE-9063-CCBE00667AE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40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1F90-6673-4E40-9FAC-7BAE403565F5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6671-BD1A-4938-9D0E-4780ACA3D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E7C4-501A-4DF9-A96F-F91E26F25294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E992-710E-4B76-B7E6-6DD504E3B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2234-D970-40BF-A0CD-20277E657530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2ECB-4082-4A1A-B556-3A562CBFF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7037-0671-4CB0-9D72-95FF938EE541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EB66-6FC4-4672-9C88-8C0083597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CEE4-5336-4023-8695-2F71F9819A05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CD6F-81A9-4B7E-B44A-425811EBD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1739-6292-48B9-AB4C-922D98AA754A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8C7A-1F2F-428D-9090-F256857DE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6600-80BB-4EB5-A1BE-51D415A4777B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A796-7031-486D-B2A4-E44E7A186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E40E-FB73-4ACB-BEED-11E367944A82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07A1-A8CD-4E5D-BE1B-999DB60E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D750-0D70-41B9-96AD-7EC8E862FB06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9EA4-CF2A-4555-8E08-B1BA1B3A4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1053-49F4-4AFB-81CC-4FD2B231EAF7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0D2C-19D7-4611-B79E-931C996C0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7F09-3182-466E-98DB-D1D67166FDB2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E529-7FCE-459D-B2A9-D33954CD9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E0FF9C-BDE6-48F6-B003-59F572A72160}" type="datetime1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C15E1C-A9C7-472F-A925-0BF59A6AF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microsoft.com/office/2007/relationships/diagramDrawing" Target="../diagrams/drawing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6.xml"/><Relationship Id="rId7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microsoft.com/office/2007/relationships/diagramDrawing" Target="../diagrams/drawing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chart" Target="../charts/chart1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83393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2354" y="2668573"/>
            <a:ext cx="115021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Современная академическая политика вуза: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 и стандарты разработки, дизайн</a:t>
            </a: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632158" y="6350488"/>
            <a:ext cx="3068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Шымкент, 2016 г.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http://www.4cities.eu/media/m_EUflag-Erasmus_vect_POS_85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6569" y="260350"/>
            <a:ext cx="28479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лого МОН РК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83516" y="204143"/>
            <a:ext cx="1277303" cy="12773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79246" y="5212187"/>
            <a:ext cx="303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tx2"/>
                </a:solidFill>
              </a:rPr>
              <a:t>Омирбаев</a:t>
            </a:r>
            <a:r>
              <a:rPr lang="ru-RU" sz="1600" b="1" dirty="0">
                <a:solidFill>
                  <a:schemeClr val="tx2"/>
                </a:solidFill>
              </a:rPr>
              <a:t> С. М. </a:t>
            </a:r>
            <a:r>
              <a:rPr lang="ru-RU" sz="1600" b="1" dirty="0" smtClean="0">
                <a:solidFill>
                  <a:schemeClr val="tx2"/>
                </a:solidFill>
              </a:rPr>
              <a:t>– </a:t>
            </a:r>
            <a:r>
              <a:rPr lang="ru-RU" sz="1600" b="1" dirty="0" err="1" smtClean="0">
                <a:solidFill>
                  <a:schemeClr val="tx2"/>
                </a:solidFill>
              </a:rPr>
              <a:t>д</a:t>
            </a:r>
            <a:r>
              <a:rPr lang="kk-KZ" sz="1600" b="1" dirty="0">
                <a:solidFill>
                  <a:schemeClr val="tx2"/>
                </a:solidFill>
              </a:rPr>
              <a:t>октор экономических наук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</a:rPr>
              <a:t>профессор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45" y="122239"/>
            <a:ext cx="11158597" cy="120669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Академическая политика в контексте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Болонских измерений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01474" y="6462837"/>
            <a:ext cx="390525" cy="365125"/>
          </a:xfrm>
        </p:spPr>
        <p:txBody>
          <a:bodyPr/>
          <a:lstStyle/>
          <a:p>
            <a:fld id="{ED292CBE-A226-4D20-BF90-AA0AC0E3909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7467" y="2133600"/>
            <a:ext cx="11295524" cy="4509961"/>
          </a:xfrm>
          <a:prstGeom prst="roundRect">
            <a:avLst>
              <a:gd name="adj" fmla="val 40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24905141"/>
              </p:ext>
            </p:extLst>
          </p:nvPr>
        </p:nvGraphicFramePr>
        <p:xfrm>
          <a:off x="679679" y="2340864"/>
          <a:ext cx="10832639" cy="395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45709" y="1481362"/>
            <a:ext cx="11455765" cy="543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Стандарты </a:t>
            </a:r>
            <a:r>
              <a:rPr lang="ru-RU" sz="2400" i="1" dirty="0">
                <a:solidFill>
                  <a:schemeClr val="bg1"/>
                </a:solidFill>
              </a:rPr>
              <a:t>и рекомендации для внутреннего обеспечения качества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689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08399" y="418352"/>
            <a:ext cx="4212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АКАДЕМИЧЕСКАЯ ПОЛИТИКА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6620" y="1374605"/>
            <a:ext cx="899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Студентоориентированное</a:t>
            </a:r>
            <a:r>
              <a:rPr lang="ru-RU" b="1" dirty="0" smtClean="0"/>
              <a:t> </a:t>
            </a:r>
            <a:r>
              <a:rPr lang="ru-RU" b="1" dirty="0"/>
              <a:t>обучение</a:t>
            </a: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972766" y="1945533"/>
          <a:ext cx="10340502" cy="49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809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08399" y="418352"/>
            <a:ext cx="4212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АКАДЕМИЧЕСКАЯ ПОЛИТИКА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6621" y="1413933"/>
            <a:ext cx="815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Структурные подразделения, взаимодействующие при выработке академической политики: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636091358"/>
              </p:ext>
            </p:extLst>
          </p:nvPr>
        </p:nvGraphicFramePr>
        <p:xfrm>
          <a:off x="1324912" y="2226903"/>
          <a:ext cx="9379346" cy="416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42721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08399" y="418352"/>
            <a:ext cx="4212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АКАДЕМИЧЕСКАЯ ПОЛИТИКА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7250" y="1094858"/>
            <a:ext cx="915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Академическая политика должна включать следующие разделы (звенья):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93849598"/>
              </p:ext>
            </p:extLst>
          </p:nvPr>
        </p:nvGraphicFramePr>
        <p:xfrm>
          <a:off x="938006" y="1463040"/>
          <a:ext cx="10693162" cy="534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4656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28267" y="2427301"/>
            <a:ext cx="5554133" cy="41766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F98E1D-78E9-429B-8E45-0286DAC33D3D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Академическая </a:t>
            </a:r>
            <a:r>
              <a:rPr lang="ru-RU" sz="2800" b="1" dirty="0"/>
              <a:t>стратегия</a:t>
            </a:r>
          </a:p>
        </p:txBody>
      </p:sp>
      <p:sp>
        <p:nvSpPr>
          <p:cNvPr id="60426" name="TextBox 11"/>
          <p:cNvSpPr txBox="1">
            <a:spLocks noChangeArrowheads="1"/>
          </p:cNvSpPr>
          <p:nvPr/>
        </p:nvSpPr>
        <p:spPr bwMode="auto">
          <a:xfrm>
            <a:off x="470958" y="1131359"/>
            <a:ext cx="11196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i="1" dirty="0"/>
              <a:t>Академическая стратегия основана на интеграции образования и </a:t>
            </a:r>
            <a:r>
              <a:rPr lang="ru-RU" b="1" i="1" dirty="0" smtClean="0"/>
              <a:t>исследований</a:t>
            </a:r>
            <a:endParaRPr lang="ru-RU" b="1" i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417461111"/>
              </p:ext>
            </p:extLst>
          </p:nvPr>
        </p:nvGraphicFramePr>
        <p:xfrm>
          <a:off x="454025" y="2140467"/>
          <a:ext cx="5201179" cy="437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904573019"/>
              </p:ext>
            </p:extLst>
          </p:nvPr>
        </p:nvGraphicFramePr>
        <p:xfrm>
          <a:off x="6155268" y="3208867"/>
          <a:ext cx="5359400" cy="331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28267" y="1754718"/>
            <a:ext cx="5554133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87706" y="1855802"/>
            <a:ext cx="303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/>
              <a:t>Модульное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7941" y="1729104"/>
            <a:ext cx="449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Основные аспекты академической политики: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5744" y="2564825"/>
            <a:ext cx="4615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4 отличительные особенности академической стратегии: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65" y="2247898"/>
            <a:ext cx="5096933" cy="3979333"/>
          </a:xfrm>
          <a:prstGeom prst="rect">
            <a:avLst/>
          </a:prstGeom>
        </p:spPr>
      </p:pic>
      <p:sp>
        <p:nvSpPr>
          <p:cNvPr id="6144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91C7F8-1314-43BB-9D14-3A201352DE6A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Управление </a:t>
            </a:r>
            <a:r>
              <a:rPr lang="ru-RU" sz="2800" b="1" dirty="0"/>
              <a:t>образовательными программами</a:t>
            </a:r>
          </a:p>
        </p:txBody>
      </p:sp>
      <p:sp>
        <p:nvSpPr>
          <p:cNvPr id="61444" name="TextBox 11"/>
          <p:cNvSpPr txBox="1">
            <a:spLocks noChangeArrowheads="1"/>
          </p:cNvSpPr>
          <p:nvPr/>
        </p:nvSpPr>
        <p:spPr bwMode="auto">
          <a:xfrm>
            <a:off x="1036902" y="1208156"/>
            <a:ext cx="101181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принцип управления образовательными программами – 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знаний 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ключ к развитию экономики»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31382635"/>
              </p:ext>
            </p:extLst>
          </p:nvPr>
        </p:nvGraphicFramePr>
        <p:xfrm>
          <a:off x="5706533" y="1981199"/>
          <a:ext cx="5503333" cy="451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284" y="2396063"/>
            <a:ext cx="574076" cy="574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790" y="3454226"/>
            <a:ext cx="519211" cy="519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257" y="4499859"/>
            <a:ext cx="520876" cy="520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1062" y="5641115"/>
            <a:ext cx="484519" cy="4845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399732-60F0-4D3F-84B7-1B8039E6FB2B}" type="slidenum">
              <a:rPr lang="ru-RU" smtClean="0">
                <a:cs typeface="Arial" charset="0"/>
              </a:rPr>
              <a:pPr/>
              <a:t>16</a:t>
            </a:fld>
            <a:endParaRPr 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Планирование </a:t>
            </a:r>
            <a:r>
              <a:rPr lang="ru-RU" sz="2800" b="1" dirty="0"/>
              <a:t>образовательных программ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Разработка образовательных программ</a:t>
            </a:r>
          </a:p>
        </p:txBody>
      </p:sp>
      <p:sp>
        <p:nvSpPr>
          <p:cNvPr id="62468" name="TextBox 16"/>
          <p:cNvSpPr txBox="1">
            <a:spLocks noChangeArrowheads="1"/>
          </p:cNvSpPr>
          <p:nvPr/>
        </p:nvSpPr>
        <p:spPr bwMode="auto">
          <a:xfrm>
            <a:off x="2016926" y="1201472"/>
            <a:ext cx="801793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/>
              <a:t>Процедура планирования:</a:t>
            </a:r>
          </a:p>
        </p:txBody>
      </p:sp>
      <p:sp>
        <p:nvSpPr>
          <p:cNvPr id="2" name="Параллелограмм 1"/>
          <p:cNvSpPr/>
          <p:nvPr/>
        </p:nvSpPr>
        <p:spPr>
          <a:xfrm>
            <a:off x="626533" y="1896532"/>
            <a:ext cx="10727267" cy="623821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821266" y="1697566"/>
            <a:ext cx="1794934" cy="81549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626533" y="2839230"/>
            <a:ext cx="10727267" cy="623821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1266" y="2640264"/>
            <a:ext cx="1794934" cy="81549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558801" y="3794675"/>
            <a:ext cx="10727267" cy="623821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753534" y="3595709"/>
            <a:ext cx="1794934" cy="81549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558801" y="4788913"/>
            <a:ext cx="10727267" cy="623821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753534" y="4589947"/>
            <a:ext cx="1794934" cy="81549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61733" y="1938866"/>
            <a:ext cx="811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ОП  разрабатываются академическими комитетами по специальностям, после обсуждения и одобрения на учебно-методическом совете вуза  ОП утверждается  Ученым </a:t>
            </a:r>
            <a:r>
              <a:rPr lang="ru-RU" sz="1400" i="1" dirty="0" smtClean="0"/>
              <a:t>советом</a:t>
            </a:r>
            <a:endParaRPr lang="ru-RU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92400" y="2990432"/>
            <a:ext cx="811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Каждая ОП направлена на общеуниверситетские цели и задачи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2400" y="3844975"/>
            <a:ext cx="811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В ОП включаются междисциплинарные курсы, что позитивно отражается на качестве обучения и хорошо сказывается на экономии бюджета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2400" y="4860388"/>
            <a:ext cx="811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Партнерство с зарубежными университетами, реализация </a:t>
            </a:r>
            <a:r>
              <a:rPr lang="ru-RU" sz="1400" i="1" dirty="0" err="1"/>
              <a:t>двудипломного</a:t>
            </a:r>
            <a:r>
              <a:rPr lang="ru-RU" sz="1400" i="1" dirty="0"/>
              <a:t> образования, что дает возможность студентам учится в лучших университетах мира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954702" y="5815013"/>
            <a:ext cx="1054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i="1" dirty="0"/>
              <a:t>Связь с реальным сектором экономики, формирование ОП с участием работодателей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524" y="4667666"/>
            <a:ext cx="715942" cy="715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273" y="1811601"/>
            <a:ext cx="730052" cy="730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272" y="2743571"/>
            <a:ext cx="616654" cy="61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513" y="3690104"/>
            <a:ext cx="674975" cy="6749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399732-60F0-4D3F-84B7-1B8039E6FB2B}" type="slidenum">
              <a:rPr lang="ru-RU" smtClean="0">
                <a:cs typeface="Arial" charset="0"/>
              </a:rPr>
              <a:pPr/>
              <a:t>17</a:t>
            </a:fld>
            <a:endParaRPr 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Стратегия преподавания и </a:t>
            </a:r>
            <a:r>
              <a:rPr lang="ru-RU" sz="2800" b="1" dirty="0" smtClean="0"/>
              <a:t>обучения</a:t>
            </a:r>
            <a:endParaRPr lang="ru-RU" sz="2800" b="1" dirty="0"/>
          </a:p>
        </p:txBody>
      </p:sp>
      <p:sp>
        <p:nvSpPr>
          <p:cNvPr id="62468" name="TextBox 16"/>
          <p:cNvSpPr txBox="1">
            <a:spLocks noChangeArrowheads="1"/>
          </p:cNvSpPr>
          <p:nvPr/>
        </p:nvSpPr>
        <p:spPr bwMode="auto">
          <a:xfrm>
            <a:off x="2087033" y="1788210"/>
            <a:ext cx="801793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/>
              <a:t>Система контроля качества преподавания:</a:t>
            </a:r>
          </a:p>
        </p:txBody>
      </p:sp>
      <p:sp>
        <p:nvSpPr>
          <p:cNvPr id="2" name="Параллелограмм 1"/>
          <p:cNvSpPr/>
          <p:nvPr/>
        </p:nvSpPr>
        <p:spPr>
          <a:xfrm>
            <a:off x="626533" y="2331962"/>
            <a:ext cx="10727267" cy="623821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821266" y="2132996"/>
            <a:ext cx="1794934" cy="81549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626533" y="3274660"/>
            <a:ext cx="10727267" cy="623821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1266" y="3075694"/>
            <a:ext cx="1794934" cy="81549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558801" y="4230105"/>
            <a:ext cx="10727267" cy="623821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753534" y="4031139"/>
            <a:ext cx="1794934" cy="81549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558801" y="5224343"/>
            <a:ext cx="10727267" cy="623821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753534" y="5025377"/>
            <a:ext cx="1794934" cy="815491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61733" y="2355871"/>
            <a:ext cx="811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Отзывы студентов: количественная </a:t>
            </a:r>
            <a:r>
              <a:rPr lang="ru-RU" i="1" dirty="0"/>
              <a:t>оценка и качественная характеристика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2400" y="3303942"/>
            <a:ext cx="811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/>
              <a:t>контрольные посещения и </a:t>
            </a:r>
            <a:r>
              <a:rPr lang="ru-RU" i="1" dirty="0" err="1"/>
              <a:t>взаимопосещения</a:t>
            </a:r>
            <a:r>
              <a:rPr lang="ru-RU" i="1" dirty="0"/>
              <a:t> учебных занятий (рецензии)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2400" y="4280405"/>
            <a:ext cx="811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обновленный портфолио (отчеты: преподавание; исследования; общественная работа и сервис)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2400" y="5247050"/>
            <a:ext cx="811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получение  отзывов о преподавателе (от коллег, студентов, партнеров, прямого руководителя)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14" y="5081900"/>
            <a:ext cx="758967" cy="758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461" y="4145824"/>
            <a:ext cx="586120" cy="586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195" y="2212051"/>
            <a:ext cx="645386" cy="6453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185" y="3119938"/>
            <a:ext cx="633406" cy="6334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09064" y="948541"/>
            <a:ext cx="899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академической стратегии важное место отводится политике преподавания и </a:t>
            </a:r>
            <a:r>
              <a:rPr lang="ru-RU" b="1" dirty="0" smtClean="0"/>
              <a:t>обучения, а также </a:t>
            </a:r>
            <a:r>
              <a:rPr lang="ru-RU" b="1" dirty="0"/>
              <a:t>контролю качества </a:t>
            </a:r>
            <a:r>
              <a:rPr lang="ru-RU" b="1" dirty="0" smtClean="0"/>
              <a:t>преподавания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46360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218D6D-E95A-4C4E-A3F9-4C3FFA95D98E}" type="slidenum">
              <a:rPr lang="ru-RU" smtClean="0">
                <a:cs typeface="Arial" charset="0"/>
              </a:rPr>
              <a:pPr/>
              <a:t>18</a:t>
            </a:fld>
            <a:endParaRPr 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5191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dirty="0" smtClean="0"/>
              <a:t>Спасибо </a:t>
            </a:r>
            <a:r>
              <a:rPr lang="ru-RU" sz="4800" i="1" dirty="0"/>
              <a:t>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46" y="0"/>
            <a:ext cx="1219604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955" y="4782475"/>
            <a:ext cx="11668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+mj-lt"/>
                <a:cs typeface="Arial" panose="020B0604020202020204" pitchFamily="34" charset="0"/>
              </a:rPr>
              <a:t>«Необходимо поэтапное </a:t>
            </a:r>
            <a:r>
              <a:rPr lang="ru-RU" sz="2800" b="1" i="1" dirty="0">
                <a:latin typeface="+mj-lt"/>
                <a:cs typeface="Arial" panose="020B0604020202020204" pitchFamily="34" charset="0"/>
              </a:rPr>
              <a:t>расширение академической и управленческой самостоятельности вузов с учетом опыта Назарбаев Университета</a:t>
            </a:r>
            <a:r>
              <a:rPr lang="ru-RU" sz="2800" b="1" i="1" dirty="0" smtClean="0">
                <a:latin typeface="+mj-lt"/>
                <a:cs typeface="Arial" panose="020B0604020202020204" pitchFamily="34" charset="0"/>
              </a:rPr>
              <a:t>».</a:t>
            </a:r>
            <a:endParaRPr lang="en-US" sz="2800" b="1" i="1" dirty="0" smtClean="0">
              <a:latin typeface="+mj-lt"/>
              <a:cs typeface="Arial" panose="020B0604020202020204" pitchFamily="34" charset="0"/>
            </a:endParaRPr>
          </a:p>
          <a:p>
            <a:pPr algn="r"/>
            <a:r>
              <a:rPr lang="ru-RU" sz="2800" b="1" i="1" dirty="0" err="1" smtClean="0">
                <a:cs typeface="Arial" panose="020B0604020202020204" pitchFamily="34" charset="0"/>
              </a:rPr>
              <a:t>Н.А.Назарбаев</a:t>
            </a:r>
            <a:endParaRPr lang="ru-RU" sz="28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789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03" y="346326"/>
            <a:ext cx="1393322" cy="8993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22474" y="303399"/>
            <a:ext cx="9293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РЕАЛИЗАЦИЮ ДАННОГО ШАГА ПРЕДУСМАТРИВАЮТСЯ КОНКРЕТНЫЕ МЕРЫ И ПУТИ РАСШИРЕНИЯ АКАДЕМИЧЕСКОЙ И УПРАВЛЕНЧЕСКОЙ САМОСТОЯТЕЛЬНОСТИ ВУЗОВ: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7878" y="1599037"/>
            <a:ext cx="10880223" cy="9155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7878" y="1599037"/>
            <a:ext cx="145547" cy="91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2039" y="1657990"/>
            <a:ext cx="10449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+mn-lt"/>
              </a:rPr>
              <a:t>- в соответствии с Государственной программой развития образования и науки Республики Казахстан на 2016-2019 годы (далее – Госпрограмма), продолжается поэтапное внедрение опыта АОО «Назарбаев Университет» по вопросам организации академической и управленческой деятельности в гражданских </a:t>
            </a:r>
            <a:r>
              <a:rPr lang="ru-RU" sz="1600" b="1" i="1" dirty="0" smtClean="0">
                <a:latin typeface="+mn-lt"/>
              </a:rPr>
              <a:t>вузах</a:t>
            </a:r>
            <a:endParaRPr lang="ru-RU" sz="1600" b="1" i="1" dirty="0"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7878" y="2658527"/>
            <a:ext cx="10880223" cy="859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87878" y="2658527"/>
            <a:ext cx="145547" cy="859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75872" y="2698096"/>
            <a:ext cx="10449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latin typeface="+mn-lt"/>
              </a:rPr>
              <a:t>- </a:t>
            </a:r>
            <a:r>
              <a:rPr lang="ru-RU" sz="1600" b="1" i="1" dirty="0" smtClean="0">
                <a:latin typeface="+mn-lt"/>
              </a:rPr>
              <a:t>на начальном этапе с 2017 года планируется предоставление 10 базовым  вузам, осуществляющим подготовку кадров для ГПИИР-2, самостоятельности на основе программ развития (корпоративная, академическая и финансовая политика)</a:t>
            </a:r>
            <a:endParaRPr lang="ru-RU" sz="1600" b="1" i="1" dirty="0">
              <a:latin typeface="+mn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7878" y="3647669"/>
            <a:ext cx="10880223" cy="859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87878" y="3647669"/>
            <a:ext cx="145547" cy="859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923069" y="3917941"/>
            <a:ext cx="10449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latin typeface="+mn-lt"/>
              </a:rPr>
              <a:t>- </a:t>
            </a:r>
            <a:r>
              <a:rPr lang="ru-RU" sz="1600" b="1" i="1" dirty="0" smtClean="0">
                <a:latin typeface="+mn-lt"/>
              </a:rPr>
              <a:t>введение </a:t>
            </a:r>
            <a:r>
              <a:rPr lang="ru-RU" sz="1600" b="1" i="1" dirty="0">
                <a:latin typeface="+mn-lt"/>
              </a:rPr>
              <a:t>ежегодной отчетности ректоров перед общественностью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7878" y="4622593"/>
            <a:ext cx="10880223" cy="859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87878" y="4622593"/>
            <a:ext cx="145547" cy="859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932901" y="4883033"/>
            <a:ext cx="10449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latin typeface="+mn-lt"/>
              </a:rPr>
              <a:t>- </a:t>
            </a:r>
            <a:r>
              <a:rPr lang="ru-RU" sz="1600" b="1" i="1" dirty="0" smtClean="0">
                <a:latin typeface="+mn-lt"/>
              </a:rPr>
              <a:t>осуществление </a:t>
            </a:r>
            <a:r>
              <a:rPr lang="ru-RU" sz="1600" b="1" i="1" dirty="0">
                <a:latin typeface="+mn-lt"/>
              </a:rPr>
              <a:t>оценки результативности вузов в условиях самостоятельности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81150" y="5918718"/>
            <a:ext cx="993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latin typeface="+mn-lt"/>
              </a:rPr>
              <a:t>С </a:t>
            </a: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2021</a:t>
            </a:r>
            <a:r>
              <a:rPr lang="ru-RU" sz="2000" b="1" i="1" dirty="0">
                <a:latin typeface="+mn-lt"/>
              </a:rPr>
              <a:t> года данный опыт будет транслироваться на остальные вузы.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7878" y="5679868"/>
            <a:ext cx="812297" cy="859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94478" y="5637444"/>
            <a:ext cx="360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chemeClr val="bg1"/>
                </a:solidFill>
                <a:latin typeface="Academy KZ" panose="020B0603050302020204" pitchFamily="34" charset="0"/>
              </a:rPr>
              <a:t>!</a:t>
            </a:r>
            <a:endParaRPr lang="ru-RU" sz="5400" b="1" dirty="0">
              <a:solidFill>
                <a:schemeClr val="bg1"/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403602" y="6405871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fld id="{C0F7DF5F-46A2-4C16-8AAA-7B748E56B924}" type="slidenum">
              <a:rPr lang="en-GB" sz="2000"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66"/>
                </a:buClr>
                <a:buSzPct val="100000"/>
                <a:buFont typeface="Lucida Fax" pitchFamily="18" charset="0"/>
                <a:buNone/>
              </a:pPr>
              <a:t>4</a:t>
            </a:fld>
            <a:endParaRPr lang="en-GB" sz="2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Академическая политика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152040434"/>
              </p:ext>
            </p:extLst>
          </p:nvPr>
        </p:nvGraphicFramePr>
        <p:xfrm>
          <a:off x="465667" y="1032931"/>
          <a:ext cx="5308600" cy="573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381312188"/>
              </p:ext>
            </p:extLst>
          </p:nvPr>
        </p:nvGraphicFramePr>
        <p:xfrm>
          <a:off x="6385515" y="1200958"/>
          <a:ext cx="5400086" cy="504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7944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8733" y="2049618"/>
            <a:ext cx="11277599" cy="4461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34" y="1425539"/>
            <a:ext cx="11277598" cy="64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Академическая стратегия</a:t>
            </a:r>
            <a:endParaRPr lang="ru-RU" sz="2800" b="1" dirty="0"/>
          </a:p>
        </p:txBody>
      </p:sp>
      <p:sp>
        <p:nvSpPr>
          <p:cNvPr id="59397" name="TextBox 18"/>
          <p:cNvSpPr txBox="1">
            <a:spLocks noChangeArrowheads="1"/>
          </p:cNvSpPr>
          <p:nvPr/>
        </p:nvSpPr>
        <p:spPr bwMode="auto">
          <a:xfrm>
            <a:off x="280988" y="945484"/>
            <a:ext cx="11777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вуз должен иметь академическую стратегию (политику)</a:t>
            </a:r>
          </a:p>
        </p:txBody>
      </p:sp>
      <p:sp>
        <p:nvSpPr>
          <p:cNvPr id="59405" name="TextBox 14"/>
          <p:cNvSpPr txBox="1">
            <a:spLocks noChangeArrowheads="1"/>
          </p:cNvSpPr>
          <p:nvPr/>
        </p:nvSpPr>
        <p:spPr bwMode="auto">
          <a:xfrm>
            <a:off x="460944" y="1464844"/>
            <a:ext cx="10799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ОСНОВА АКАДЕМИЧЕСКОЙ СТРАТЕГИИ: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ОТ УЗКОСПЕЦИАЛИЗИРОВАННЫХ МОДЕЛЕЙ ОБРАЗОВАНИЯ К БОЛЕЕ УНИВЕРСАЛЬНЫМ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94350188"/>
              </p:ext>
            </p:extLst>
          </p:nvPr>
        </p:nvGraphicFramePr>
        <p:xfrm>
          <a:off x="541867" y="2116668"/>
          <a:ext cx="10718286" cy="418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67253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403602" y="6405871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fld id="{C0F7DF5F-46A2-4C16-8AAA-7B748E56B924}" type="slidenum">
              <a:rPr lang="en-GB" sz="2000"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66"/>
                </a:buClr>
                <a:buSzPct val="100000"/>
                <a:buFont typeface="Lucida Fax" pitchFamily="18" charset="0"/>
                <a:buNone/>
              </a:pPr>
              <a:t>6</a:t>
            </a:fld>
            <a:endParaRPr lang="en-GB" sz="2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Современные ценности, отражаемые в академической стратегии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039519461"/>
              </p:ext>
            </p:extLst>
          </p:nvPr>
        </p:nvGraphicFramePr>
        <p:xfrm>
          <a:off x="465667" y="1032931"/>
          <a:ext cx="5308600" cy="573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803877687"/>
              </p:ext>
            </p:extLst>
          </p:nvPr>
        </p:nvGraphicFramePr>
        <p:xfrm>
          <a:off x="6385515" y="1200958"/>
          <a:ext cx="5400086" cy="356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86463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DE1D24-BC3F-4305-BD3B-138D945134B1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3" y="185698"/>
            <a:ext cx="106822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Nota </a:t>
            </a:r>
            <a:r>
              <a:rPr lang="en-US" sz="2800" b="1" dirty="0" err="1" smtClean="0">
                <a:solidFill>
                  <a:srgbClr val="FFFFFF"/>
                </a:solidFill>
              </a:rPr>
              <a:t>Bene</a:t>
            </a:r>
            <a:r>
              <a:rPr lang="ru-RU" sz="2800" b="1" dirty="0" smtClean="0">
                <a:solidFill>
                  <a:srgbClr val="FFFFFF"/>
                </a:solidFill>
              </a:rPr>
              <a:t>  КАЧЕСТВО ОБРАЗОВАНИЯ</a:t>
            </a: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514926675"/>
              </p:ext>
            </p:extLst>
          </p:nvPr>
        </p:nvGraphicFramePr>
        <p:xfrm>
          <a:off x="541867" y="1387972"/>
          <a:ext cx="10905066" cy="396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араллелограмм 15"/>
          <p:cNvSpPr/>
          <p:nvPr/>
        </p:nvSpPr>
        <p:spPr>
          <a:xfrm>
            <a:off x="626533" y="5520267"/>
            <a:ext cx="3369733" cy="95673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2020 </a:t>
            </a:r>
            <a:r>
              <a:rPr lang="ru-RU" sz="2800" b="1" dirty="0" smtClean="0">
                <a:solidFill>
                  <a:srgbClr val="FFFFFF"/>
                </a:solidFill>
              </a:rPr>
              <a:t>год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38" name="Параллелограмм 37"/>
          <p:cNvSpPr/>
          <p:nvPr/>
        </p:nvSpPr>
        <p:spPr>
          <a:xfrm>
            <a:off x="3784599" y="5520266"/>
            <a:ext cx="7476067" cy="956733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Достижение высокого уровня качества высшего образования, удовлетворяющего потребности рынка труда, личности и соответствующего лучшим мировым практикам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01648" y="979512"/>
            <a:ext cx="307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Академическая политика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51933" y="1845738"/>
            <a:ext cx="4724400" cy="2226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Академическая стратегия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658" y="1036653"/>
            <a:ext cx="11478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количество образовательных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определяется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потребностей рынка.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1965" y="1908197"/>
            <a:ext cx="3931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/>
              <a:t>Ключевые факторы, определяющие </a:t>
            </a:r>
          </a:p>
          <a:p>
            <a:pPr algn="ctr" eaLnBrk="0" hangingPunct="0"/>
            <a:r>
              <a:rPr lang="ru-RU" sz="1400" b="1" i="1" dirty="0"/>
              <a:t>академический профиль университета 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2766709611"/>
              </p:ext>
            </p:extLst>
          </p:nvPr>
        </p:nvGraphicFramePr>
        <p:xfrm>
          <a:off x="745066" y="2474222"/>
          <a:ext cx="4512733" cy="153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51933" y="4267200"/>
            <a:ext cx="4724400" cy="2226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73666" y="4427554"/>
            <a:ext cx="3931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/>
              <a:t>Факторы наибольшего воздействия:</a:t>
            </a: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666255510"/>
              </p:ext>
            </p:extLst>
          </p:nvPr>
        </p:nvGraphicFramePr>
        <p:xfrm>
          <a:off x="745066" y="4895684"/>
          <a:ext cx="4512733" cy="153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81204" y="1581406"/>
            <a:ext cx="468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Компонент </a:t>
            </a:r>
            <a:r>
              <a:rPr lang="ru-RU" b="1" dirty="0"/>
              <a:t>по выбору, </a:t>
            </a:r>
            <a:r>
              <a:rPr lang="ru-RU" b="1" dirty="0" smtClean="0"/>
              <a:t>согласно ГОСО </a:t>
            </a:r>
            <a:r>
              <a:rPr lang="ru-RU" b="1" dirty="0"/>
              <a:t>составляет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828591860"/>
              </p:ext>
            </p:extLst>
          </p:nvPr>
        </p:nvGraphicFramePr>
        <p:xfrm>
          <a:off x="5875867" y="2314436"/>
          <a:ext cx="5497388" cy="417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363851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08399" y="418352"/>
            <a:ext cx="4212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АКАДЕМИЧЕСКАЯ ПОЛИТИКА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200" y="1413933"/>
            <a:ext cx="943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Система </a:t>
            </a:r>
            <a:r>
              <a:rPr lang="ru-RU" b="1" dirty="0"/>
              <a:t>внутреннего обеспечения качества </a:t>
            </a:r>
            <a:r>
              <a:rPr lang="ru-RU" b="1" dirty="0" smtClean="0"/>
              <a:t>образования </a:t>
            </a:r>
            <a:r>
              <a:rPr lang="ru-RU" b="1" dirty="0"/>
              <a:t>Болонского процесса</a:t>
            </a:r>
            <a:r>
              <a:rPr lang="ru-RU" b="1" dirty="0" smtClean="0"/>
              <a:t> </a:t>
            </a:r>
            <a:r>
              <a:rPr lang="ru-RU" b="1" dirty="0"/>
              <a:t>базируется на следующих ключевых принципах: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704793111"/>
              </p:ext>
            </p:extLst>
          </p:nvPr>
        </p:nvGraphicFramePr>
        <p:xfrm>
          <a:off x="1473200" y="2370098"/>
          <a:ext cx="9431506" cy="384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11697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8cbe7f5d57adcaacb558ef3f9f2012eed8e5"/>
</p:tagLst>
</file>

<file path=ppt/theme/theme1.xml><?xml version="1.0" encoding="utf-8"?>
<a:theme xmlns:a="http://schemas.openxmlformats.org/drawingml/2006/main" name="Тема Office">
  <a:themeElements>
    <a:clrScheme name="ПГУ">
      <a:dk1>
        <a:sysClr val="windowText" lastClr="000000"/>
      </a:dk1>
      <a:lt1>
        <a:sysClr val="window" lastClr="FFFFFF"/>
      </a:lt1>
      <a:dk2>
        <a:srgbClr val="063C64"/>
      </a:dk2>
      <a:lt2>
        <a:srgbClr val="B4DCFA"/>
      </a:lt2>
      <a:accent1>
        <a:srgbClr val="0B6EB9"/>
      </a:accent1>
      <a:accent2>
        <a:srgbClr val="00B0F0"/>
      </a:accent2>
      <a:accent3>
        <a:srgbClr val="86D63E"/>
      </a:accent3>
      <a:accent4>
        <a:srgbClr val="32C1C8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4411</TotalTime>
  <Words>1205</Words>
  <Application>Microsoft Office PowerPoint</Application>
  <PresentationFormat>Произвольный</PresentationFormat>
  <Paragraphs>156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Академическая политика в контексте   Болонских измерений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ТРЕНДЫ БОЛОНСКОГО ПРОЦЕССА В КАЗАХСТАНСКИХ ВУЗАХ: АДАПТАЦИЯ И РАЗВИТИЕ</dc:title>
  <dc:creator>Rakym</dc:creator>
  <cp:lastModifiedBy>Admin</cp:lastModifiedBy>
  <cp:revision>1042</cp:revision>
  <cp:lastPrinted>2016-10-30T08:54:29Z</cp:lastPrinted>
  <dcterms:created xsi:type="dcterms:W3CDTF">2014-02-03T08:45:30Z</dcterms:created>
  <dcterms:modified xsi:type="dcterms:W3CDTF">2016-10-31T07:08:38Z</dcterms:modified>
</cp:coreProperties>
</file>